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7"/>
  </p:handoutMasterIdLst>
  <p:sldIdLst>
    <p:sldId id="256" r:id="rId2"/>
    <p:sldId id="257" r:id="rId3"/>
    <p:sldId id="258" r:id="rId4"/>
    <p:sldId id="261" r:id="rId5"/>
    <p:sldId id="260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3" d="100"/>
          <a:sy n="103" d="100"/>
        </p:scale>
        <p:origin x="79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1" d="100"/>
          <a:sy n="71" d="100"/>
        </p:scale>
        <p:origin x="1934" y="77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Cabeçalho 1">
            <a:extLst>
              <a:ext uri="{FF2B5EF4-FFF2-40B4-BE49-F238E27FC236}">
                <a16:creationId xmlns:a16="http://schemas.microsoft.com/office/drawing/2014/main" id="{E73C8EE3-F696-4098-BCFC-DF667983B5A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Marcador de Posição da Data 2">
            <a:extLst>
              <a:ext uri="{FF2B5EF4-FFF2-40B4-BE49-F238E27FC236}">
                <a16:creationId xmlns:a16="http://schemas.microsoft.com/office/drawing/2014/main" id="{086B3637-6896-4F2B-8221-7885338612B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FF683FC-9EF9-4B72-BC71-5003F2E94803}" type="datetimeFigureOut">
              <a:rPr lang="en-US" smtClean="0"/>
              <a:t>1/31/2025</a:t>
            </a:fld>
            <a:endParaRPr lang="en-US"/>
          </a:p>
        </p:txBody>
      </p:sp>
      <p:sp>
        <p:nvSpPr>
          <p:cNvPr id="4" name="Marcador de Posição do Rodapé 3">
            <a:extLst>
              <a:ext uri="{FF2B5EF4-FFF2-40B4-BE49-F238E27FC236}">
                <a16:creationId xmlns:a16="http://schemas.microsoft.com/office/drawing/2014/main" id="{1CD27EE4-470E-4AD5-ABB0-30A9F5F41C69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Marcador de Posição do Número do Diapositivo 4">
            <a:extLst>
              <a:ext uri="{FF2B5EF4-FFF2-40B4-BE49-F238E27FC236}">
                <a16:creationId xmlns:a16="http://schemas.microsoft.com/office/drawing/2014/main" id="{B8A3E6DE-8237-42DF-8296-B7FA1E50EC37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BEF28A-0ADE-474F-BAD0-F486A0D9245D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45153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gif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m 9">
            <a:extLst>
              <a:ext uri="{FF2B5EF4-FFF2-40B4-BE49-F238E27FC236}">
                <a16:creationId xmlns:a16="http://schemas.microsoft.com/office/drawing/2014/main" id="{0300529E-573F-42CC-B145-87343B5B05C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602" y="5464106"/>
            <a:ext cx="568561" cy="962006"/>
          </a:xfrm>
          <a:prstGeom prst="rect">
            <a:avLst/>
          </a:prstGeom>
        </p:spPr>
      </p:pic>
      <p:pic>
        <p:nvPicPr>
          <p:cNvPr id="3" name="Imagem 2">
            <a:extLst>
              <a:ext uri="{FF2B5EF4-FFF2-40B4-BE49-F238E27FC236}">
                <a16:creationId xmlns:a16="http://schemas.microsoft.com/office/drawing/2014/main" id="{8975433B-F0B2-4273-B09E-607654D7425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57382" y="6203231"/>
            <a:ext cx="661851" cy="306426"/>
          </a:xfrm>
          <a:prstGeom prst="rect">
            <a:avLst/>
          </a:prstGeom>
        </p:spPr>
      </p:pic>
      <p:pic>
        <p:nvPicPr>
          <p:cNvPr id="4" name="Imagem 3">
            <a:extLst>
              <a:ext uri="{FF2B5EF4-FFF2-40B4-BE49-F238E27FC236}">
                <a16:creationId xmlns:a16="http://schemas.microsoft.com/office/drawing/2014/main" id="{45E2F5F8-FEBC-4AF0-9000-DC72C76B4363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8121" y="0"/>
            <a:ext cx="1922417" cy="19224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11986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5898F274-8F25-4C67-BC0E-B8D8FD2FFB4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PT"/>
              <a:t>Clique para editar o estilo de título do Modelo Global</a:t>
            </a:r>
            <a:endParaRPr lang="en-US"/>
          </a:p>
        </p:txBody>
      </p:sp>
      <p:sp>
        <p:nvSpPr>
          <p:cNvPr id="3" name="Marcador de Posição de Texto Vertical 2">
            <a:extLst>
              <a:ext uri="{FF2B5EF4-FFF2-40B4-BE49-F238E27FC236}">
                <a16:creationId xmlns:a16="http://schemas.microsoft.com/office/drawing/2014/main" id="{38E76893-9B5B-43D4-A50A-AEDF60F2F2C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/>
          </a:p>
        </p:txBody>
      </p:sp>
      <p:sp>
        <p:nvSpPr>
          <p:cNvPr id="4" name="Marcador de Posição da Data 3">
            <a:extLst>
              <a:ext uri="{FF2B5EF4-FFF2-40B4-BE49-F238E27FC236}">
                <a16:creationId xmlns:a16="http://schemas.microsoft.com/office/drawing/2014/main" id="{16DD5386-1F27-4C76-AF43-FFB63B6219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570D49-FC9C-4FEA-A3ED-047156B0FAB5}" type="datetimeFigureOut">
              <a:rPr lang="en-US" smtClean="0"/>
              <a:t>1/31/2025</a:t>
            </a:fld>
            <a:endParaRPr lang="en-US"/>
          </a:p>
        </p:txBody>
      </p:sp>
      <p:sp>
        <p:nvSpPr>
          <p:cNvPr id="5" name="Marcador de Posição do Rodapé 4">
            <a:extLst>
              <a:ext uri="{FF2B5EF4-FFF2-40B4-BE49-F238E27FC236}">
                <a16:creationId xmlns:a16="http://schemas.microsoft.com/office/drawing/2014/main" id="{17736ED9-F328-4196-93F9-0A31123763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Marcador de Posição do Número do Diapositivo 5">
            <a:extLst>
              <a:ext uri="{FF2B5EF4-FFF2-40B4-BE49-F238E27FC236}">
                <a16:creationId xmlns:a16="http://schemas.microsoft.com/office/drawing/2014/main" id="{53997574-0CD0-40DF-B099-791E07B827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640848-4315-4C17-B687-49B9B1C6065B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63561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99BEB96-AFA8-4733-9E68-E79200D4A2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PT"/>
              <a:t>Clique para editar o estilo de título do Modelo Global</a:t>
            </a:r>
            <a:endParaRPr lang="en-US"/>
          </a:p>
        </p:txBody>
      </p:sp>
      <p:sp>
        <p:nvSpPr>
          <p:cNvPr id="3" name="Marcador de Posição do Texto 2">
            <a:extLst>
              <a:ext uri="{FF2B5EF4-FFF2-40B4-BE49-F238E27FC236}">
                <a16:creationId xmlns:a16="http://schemas.microsoft.com/office/drawing/2014/main" id="{187812EC-8F80-4213-971C-EE22E9BFC9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/>
              <a:t>Clique para editar os estilos do texto de Modelo Global</a:t>
            </a:r>
          </a:p>
        </p:txBody>
      </p:sp>
      <p:sp>
        <p:nvSpPr>
          <p:cNvPr id="4" name="Marcador de Posição da Data 3">
            <a:extLst>
              <a:ext uri="{FF2B5EF4-FFF2-40B4-BE49-F238E27FC236}">
                <a16:creationId xmlns:a16="http://schemas.microsoft.com/office/drawing/2014/main" id="{FAE4560E-924F-4762-B43F-BF69558537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570D49-FC9C-4FEA-A3ED-047156B0FAB5}" type="datetimeFigureOut">
              <a:rPr lang="en-US" smtClean="0"/>
              <a:t>1/31/2025</a:t>
            </a:fld>
            <a:endParaRPr lang="en-US"/>
          </a:p>
        </p:txBody>
      </p:sp>
      <p:sp>
        <p:nvSpPr>
          <p:cNvPr id="5" name="Marcador de Posição do Rodapé 4">
            <a:extLst>
              <a:ext uri="{FF2B5EF4-FFF2-40B4-BE49-F238E27FC236}">
                <a16:creationId xmlns:a16="http://schemas.microsoft.com/office/drawing/2014/main" id="{1B262C2E-8E38-40AD-B6AF-CDEC4DD750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Marcador de Posição do Número do Diapositivo 5">
            <a:extLst>
              <a:ext uri="{FF2B5EF4-FFF2-40B4-BE49-F238E27FC236}">
                <a16:creationId xmlns:a16="http://schemas.microsoft.com/office/drawing/2014/main" id="{F23FA728-303F-4E9D-A203-B28194101B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640848-4315-4C17-B687-49B9B1C6065B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1408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DF65001-FB35-41FD-9076-E36243D241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 de título do Modelo Global</a:t>
            </a:r>
            <a:endParaRPr lang="en-US"/>
          </a:p>
        </p:txBody>
      </p:sp>
      <p:sp>
        <p:nvSpPr>
          <p:cNvPr id="3" name="Marcador de Posição de Conteúdo 2">
            <a:extLst>
              <a:ext uri="{FF2B5EF4-FFF2-40B4-BE49-F238E27FC236}">
                <a16:creationId xmlns:a16="http://schemas.microsoft.com/office/drawing/2014/main" id="{D29EB863-BCD8-4EA8-9EAF-5F1F75CDD31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/>
          </a:p>
        </p:txBody>
      </p:sp>
      <p:sp>
        <p:nvSpPr>
          <p:cNvPr id="4" name="Marcador de Posição de Conteúdo 3">
            <a:extLst>
              <a:ext uri="{FF2B5EF4-FFF2-40B4-BE49-F238E27FC236}">
                <a16:creationId xmlns:a16="http://schemas.microsoft.com/office/drawing/2014/main" id="{96097902-342F-4988-A0DF-59228D68C19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/>
          </a:p>
        </p:txBody>
      </p:sp>
      <p:sp>
        <p:nvSpPr>
          <p:cNvPr id="5" name="Marcador de Posição da Data 4">
            <a:extLst>
              <a:ext uri="{FF2B5EF4-FFF2-40B4-BE49-F238E27FC236}">
                <a16:creationId xmlns:a16="http://schemas.microsoft.com/office/drawing/2014/main" id="{72AAF86C-EB49-4C8C-9AD7-CD471DC7A0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570D49-FC9C-4FEA-A3ED-047156B0FAB5}" type="datetimeFigureOut">
              <a:rPr lang="en-US" smtClean="0"/>
              <a:t>1/31/2025</a:t>
            </a:fld>
            <a:endParaRPr lang="en-US"/>
          </a:p>
        </p:txBody>
      </p:sp>
      <p:sp>
        <p:nvSpPr>
          <p:cNvPr id="6" name="Marcador de Posição do Rodapé 5">
            <a:extLst>
              <a:ext uri="{FF2B5EF4-FFF2-40B4-BE49-F238E27FC236}">
                <a16:creationId xmlns:a16="http://schemas.microsoft.com/office/drawing/2014/main" id="{B104F2F8-59AA-4060-8D06-317C189E85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Marcador de Posição do Número do Diapositivo 6">
            <a:extLst>
              <a:ext uri="{FF2B5EF4-FFF2-40B4-BE49-F238E27FC236}">
                <a16:creationId xmlns:a16="http://schemas.microsoft.com/office/drawing/2014/main" id="{32286039-D21E-4DE4-9CF2-3B4E4368E9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640848-4315-4C17-B687-49B9B1C6065B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39320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39CDD6F-E124-4CFC-9E06-D70489CA21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PT"/>
              <a:t>Clique para editar o estilo de título do Modelo Global</a:t>
            </a:r>
            <a:endParaRPr lang="en-US"/>
          </a:p>
        </p:txBody>
      </p:sp>
      <p:sp>
        <p:nvSpPr>
          <p:cNvPr id="3" name="Marcador de Posição do Texto 2">
            <a:extLst>
              <a:ext uri="{FF2B5EF4-FFF2-40B4-BE49-F238E27FC236}">
                <a16:creationId xmlns:a16="http://schemas.microsoft.com/office/drawing/2014/main" id="{B8497A09-ECF7-4855-AD40-3007F4F5A7D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/>
              <a:t>Clique para editar os estilos do texto de Modelo Global</a:t>
            </a:r>
          </a:p>
        </p:txBody>
      </p:sp>
      <p:sp>
        <p:nvSpPr>
          <p:cNvPr id="4" name="Marcador de Posição de Conteúdo 3">
            <a:extLst>
              <a:ext uri="{FF2B5EF4-FFF2-40B4-BE49-F238E27FC236}">
                <a16:creationId xmlns:a16="http://schemas.microsoft.com/office/drawing/2014/main" id="{29F5FFA7-5AE6-483F-9821-8E0243D1FD6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/>
          </a:p>
        </p:txBody>
      </p:sp>
      <p:sp>
        <p:nvSpPr>
          <p:cNvPr id="5" name="Marcador de Posição do Texto 4">
            <a:extLst>
              <a:ext uri="{FF2B5EF4-FFF2-40B4-BE49-F238E27FC236}">
                <a16:creationId xmlns:a16="http://schemas.microsoft.com/office/drawing/2014/main" id="{DDAB68C2-5462-41CC-AD55-05B159340BA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/>
              <a:t>Clique para editar os estilos do texto de Modelo Global</a:t>
            </a:r>
          </a:p>
        </p:txBody>
      </p:sp>
      <p:sp>
        <p:nvSpPr>
          <p:cNvPr id="6" name="Marcador de Posição de Conteúdo 5">
            <a:extLst>
              <a:ext uri="{FF2B5EF4-FFF2-40B4-BE49-F238E27FC236}">
                <a16:creationId xmlns:a16="http://schemas.microsoft.com/office/drawing/2014/main" id="{B239F162-60FD-4BB6-AC13-5C9480D9895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/>
          </a:p>
        </p:txBody>
      </p:sp>
      <p:sp>
        <p:nvSpPr>
          <p:cNvPr id="7" name="Marcador de Posição da Data 6">
            <a:extLst>
              <a:ext uri="{FF2B5EF4-FFF2-40B4-BE49-F238E27FC236}">
                <a16:creationId xmlns:a16="http://schemas.microsoft.com/office/drawing/2014/main" id="{021A6624-C2D0-4EB3-B21E-7F882B5F94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570D49-FC9C-4FEA-A3ED-047156B0FAB5}" type="datetimeFigureOut">
              <a:rPr lang="en-US" smtClean="0"/>
              <a:t>1/31/2025</a:t>
            </a:fld>
            <a:endParaRPr lang="en-US"/>
          </a:p>
        </p:txBody>
      </p:sp>
      <p:sp>
        <p:nvSpPr>
          <p:cNvPr id="8" name="Marcador de Posição do Rodapé 7">
            <a:extLst>
              <a:ext uri="{FF2B5EF4-FFF2-40B4-BE49-F238E27FC236}">
                <a16:creationId xmlns:a16="http://schemas.microsoft.com/office/drawing/2014/main" id="{FB3F7FE1-44F1-49EE-82C7-CD55332447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Marcador de Posição do Número do Diapositivo 8">
            <a:extLst>
              <a:ext uri="{FF2B5EF4-FFF2-40B4-BE49-F238E27FC236}">
                <a16:creationId xmlns:a16="http://schemas.microsoft.com/office/drawing/2014/main" id="{71015A7A-E273-465F-AD23-2078349BC8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640848-4315-4C17-B687-49B9B1C6065B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65355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C9B7B37-41B7-4C62-8051-A015342BCE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 de título do Modelo Global</a:t>
            </a:r>
            <a:endParaRPr lang="en-US"/>
          </a:p>
        </p:txBody>
      </p:sp>
      <p:sp>
        <p:nvSpPr>
          <p:cNvPr id="3" name="Marcador de Posição da Data 2">
            <a:extLst>
              <a:ext uri="{FF2B5EF4-FFF2-40B4-BE49-F238E27FC236}">
                <a16:creationId xmlns:a16="http://schemas.microsoft.com/office/drawing/2014/main" id="{48F10AD9-6458-41F5-88B4-E4B09A55E2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570D49-FC9C-4FEA-A3ED-047156B0FAB5}" type="datetimeFigureOut">
              <a:rPr lang="en-US" smtClean="0"/>
              <a:t>1/31/2025</a:t>
            </a:fld>
            <a:endParaRPr lang="en-US"/>
          </a:p>
        </p:txBody>
      </p:sp>
      <p:sp>
        <p:nvSpPr>
          <p:cNvPr id="4" name="Marcador de Posição do Rodapé 3">
            <a:extLst>
              <a:ext uri="{FF2B5EF4-FFF2-40B4-BE49-F238E27FC236}">
                <a16:creationId xmlns:a16="http://schemas.microsoft.com/office/drawing/2014/main" id="{99088A8A-365B-4C9A-8F5C-151A3E3527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Marcador de Posição do Número do Diapositivo 4">
            <a:extLst>
              <a:ext uri="{FF2B5EF4-FFF2-40B4-BE49-F238E27FC236}">
                <a16:creationId xmlns:a16="http://schemas.microsoft.com/office/drawing/2014/main" id="{0B753C7E-89D5-4214-8279-6EE5AE9B77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640848-4315-4C17-B687-49B9B1C6065B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78878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>
            <a:extLst>
              <a:ext uri="{FF2B5EF4-FFF2-40B4-BE49-F238E27FC236}">
                <a16:creationId xmlns:a16="http://schemas.microsoft.com/office/drawing/2014/main" id="{122FA8B7-800F-4458-A5FA-CBE40CF821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570D49-FC9C-4FEA-A3ED-047156B0FAB5}" type="datetimeFigureOut">
              <a:rPr lang="en-US" smtClean="0"/>
              <a:t>1/31/2025</a:t>
            </a:fld>
            <a:endParaRPr lang="en-US"/>
          </a:p>
        </p:txBody>
      </p:sp>
      <p:sp>
        <p:nvSpPr>
          <p:cNvPr id="3" name="Marcador de Posição do Rodapé 2">
            <a:extLst>
              <a:ext uri="{FF2B5EF4-FFF2-40B4-BE49-F238E27FC236}">
                <a16:creationId xmlns:a16="http://schemas.microsoft.com/office/drawing/2014/main" id="{D9851D35-EC6D-4D03-87AD-17F7259D6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Marcador de Posição do Número do Diapositivo 3">
            <a:extLst>
              <a:ext uri="{FF2B5EF4-FFF2-40B4-BE49-F238E27FC236}">
                <a16:creationId xmlns:a16="http://schemas.microsoft.com/office/drawing/2014/main" id="{FC655B0F-3276-4745-A1F6-323E82819A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640848-4315-4C17-B687-49B9B1C6065B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5393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1ACACAC-B189-4BCF-AF38-4E736C7A13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PT"/>
              <a:t>Clique para editar o estilo de título do Modelo Global</a:t>
            </a:r>
            <a:endParaRPr lang="en-US"/>
          </a:p>
        </p:txBody>
      </p:sp>
      <p:sp>
        <p:nvSpPr>
          <p:cNvPr id="3" name="Marcador de Posição de Conteúdo 2">
            <a:extLst>
              <a:ext uri="{FF2B5EF4-FFF2-40B4-BE49-F238E27FC236}">
                <a16:creationId xmlns:a16="http://schemas.microsoft.com/office/drawing/2014/main" id="{61AB47D4-8E5E-4871-80BF-1ABA8D07E8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/>
          </a:p>
        </p:txBody>
      </p:sp>
      <p:sp>
        <p:nvSpPr>
          <p:cNvPr id="4" name="Marcador de Posição do Texto 3">
            <a:extLst>
              <a:ext uri="{FF2B5EF4-FFF2-40B4-BE49-F238E27FC236}">
                <a16:creationId xmlns:a16="http://schemas.microsoft.com/office/drawing/2014/main" id="{DCE64592-7F9C-44C6-B045-E76B061411F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PT"/>
              <a:t>Clique para editar os estilos do texto de Modelo Global</a:t>
            </a:r>
          </a:p>
        </p:txBody>
      </p:sp>
      <p:sp>
        <p:nvSpPr>
          <p:cNvPr id="5" name="Marcador de Posição da Data 4">
            <a:extLst>
              <a:ext uri="{FF2B5EF4-FFF2-40B4-BE49-F238E27FC236}">
                <a16:creationId xmlns:a16="http://schemas.microsoft.com/office/drawing/2014/main" id="{0DBF7CBF-705F-469C-AC4B-0F8AC5CA87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570D49-FC9C-4FEA-A3ED-047156B0FAB5}" type="datetimeFigureOut">
              <a:rPr lang="en-US" smtClean="0"/>
              <a:t>1/31/2025</a:t>
            </a:fld>
            <a:endParaRPr lang="en-US"/>
          </a:p>
        </p:txBody>
      </p:sp>
      <p:sp>
        <p:nvSpPr>
          <p:cNvPr id="6" name="Marcador de Posição do Rodapé 5">
            <a:extLst>
              <a:ext uri="{FF2B5EF4-FFF2-40B4-BE49-F238E27FC236}">
                <a16:creationId xmlns:a16="http://schemas.microsoft.com/office/drawing/2014/main" id="{0FC8D51B-CDED-4338-A75A-4780C78B44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Marcador de Posição do Número do Diapositivo 6">
            <a:extLst>
              <a:ext uri="{FF2B5EF4-FFF2-40B4-BE49-F238E27FC236}">
                <a16:creationId xmlns:a16="http://schemas.microsoft.com/office/drawing/2014/main" id="{664C4EDA-882B-4D4D-AD8A-15B22C4C0E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640848-4315-4C17-B687-49B9B1C6065B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10897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721F45C-73E7-47A7-9243-54437F610E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PT"/>
              <a:t>Clique para editar o estilo de título do Modelo Global</a:t>
            </a:r>
            <a:endParaRPr lang="en-US"/>
          </a:p>
        </p:txBody>
      </p:sp>
      <p:sp>
        <p:nvSpPr>
          <p:cNvPr id="3" name="Marcador de Posição da Imagem 2">
            <a:extLst>
              <a:ext uri="{FF2B5EF4-FFF2-40B4-BE49-F238E27FC236}">
                <a16:creationId xmlns:a16="http://schemas.microsoft.com/office/drawing/2014/main" id="{92373ECB-86CA-4990-86FD-74583F43DDA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Marcador de Posição do Texto 3">
            <a:extLst>
              <a:ext uri="{FF2B5EF4-FFF2-40B4-BE49-F238E27FC236}">
                <a16:creationId xmlns:a16="http://schemas.microsoft.com/office/drawing/2014/main" id="{AA4D3749-A87C-4267-8B79-4AE016351C1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PT"/>
              <a:t>Clique para editar os estilos do texto de Modelo Global</a:t>
            </a:r>
          </a:p>
        </p:txBody>
      </p:sp>
      <p:sp>
        <p:nvSpPr>
          <p:cNvPr id="5" name="Marcador de Posição da Data 4">
            <a:extLst>
              <a:ext uri="{FF2B5EF4-FFF2-40B4-BE49-F238E27FC236}">
                <a16:creationId xmlns:a16="http://schemas.microsoft.com/office/drawing/2014/main" id="{2D342F07-549C-413C-BB6B-73BBAE8B14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570D49-FC9C-4FEA-A3ED-047156B0FAB5}" type="datetimeFigureOut">
              <a:rPr lang="en-US" smtClean="0"/>
              <a:t>1/31/2025</a:t>
            </a:fld>
            <a:endParaRPr lang="en-US"/>
          </a:p>
        </p:txBody>
      </p:sp>
      <p:sp>
        <p:nvSpPr>
          <p:cNvPr id="6" name="Marcador de Posição do Rodapé 5">
            <a:extLst>
              <a:ext uri="{FF2B5EF4-FFF2-40B4-BE49-F238E27FC236}">
                <a16:creationId xmlns:a16="http://schemas.microsoft.com/office/drawing/2014/main" id="{3A031B94-2418-42F7-BFD9-D7FB2F8E43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Marcador de Posição do Número do Diapositivo 6">
            <a:extLst>
              <a:ext uri="{FF2B5EF4-FFF2-40B4-BE49-F238E27FC236}">
                <a16:creationId xmlns:a16="http://schemas.microsoft.com/office/drawing/2014/main" id="{E0846D23-9515-4142-ACBD-606565FF1E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640848-4315-4C17-B687-49B9B1C6065B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76350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3AF492E-491C-419B-87A1-67E9BDD3A3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 de título do Modelo Global</a:t>
            </a:r>
            <a:endParaRPr lang="en-US"/>
          </a:p>
        </p:txBody>
      </p:sp>
      <p:sp>
        <p:nvSpPr>
          <p:cNvPr id="3" name="Marcador de Posição de Texto Vertical 2">
            <a:extLst>
              <a:ext uri="{FF2B5EF4-FFF2-40B4-BE49-F238E27FC236}">
                <a16:creationId xmlns:a16="http://schemas.microsoft.com/office/drawing/2014/main" id="{11DB934A-9CED-4E5B-B531-EFD5F84C48C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/>
          </a:p>
        </p:txBody>
      </p:sp>
      <p:sp>
        <p:nvSpPr>
          <p:cNvPr id="4" name="Marcador de Posição da Data 3">
            <a:extLst>
              <a:ext uri="{FF2B5EF4-FFF2-40B4-BE49-F238E27FC236}">
                <a16:creationId xmlns:a16="http://schemas.microsoft.com/office/drawing/2014/main" id="{A55949D9-8FB9-4524-A748-278F2DCB61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570D49-FC9C-4FEA-A3ED-047156B0FAB5}" type="datetimeFigureOut">
              <a:rPr lang="en-US" smtClean="0"/>
              <a:t>1/31/2025</a:t>
            </a:fld>
            <a:endParaRPr lang="en-US"/>
          </a:p>
        </p:txBody>
      </p:sp>
      <p:sp>
        <p:nvSpPr>
          <p:cNvPr id="5" name="Marcador de Posição do Rodapé 4">
            <a:extLst>
              <a:ext uri="{FF2B5EF4-FFF2-40B4-BE49-F238E27FC236}">
                <a16:creationId xmlns:a16="http://schemas.microsoft.com/office/drawing/2014/main" id="{3E7C66E2-C4FF-4B2E-854B-B3428C30B9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Marcador de Posição do Número do Diapositivo 5">
            <a:extLst>
              <a:ext uri="{FF2B5EF4-FFF2-40B4-BE49-F238E27FC236}">
                <a16:creationId xmlns:a16="http://schemas.microsoft.com/office/drawing/2014/main" id="{A1E6643A-30FF-4396-A605-B5F1555CB9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640848-4315-4C17-B687-49B9B1C6065B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46568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alphaModFix amt="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Título 1">
            <a:extLst>
              <a:ext uri="{FF2B5EF4-FFF2-40B4-BE49-F238E27FC236}">
                <a16:creationId xmlns:a16="http://schemas.microsoft.com/office/drawing/2014/main" id="{0FC4230F-D987-4C70-B0B0-5598B51DD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/>
              <a:t>Clique para editar o estilo de título do Modelo Global</a:t>
            </a:r>
            <a:endParaRPr lang="en-US"/>
          </a:p>
        </p:txBody>
      </p:sp>
      <p:sp>
        <p:nvSpPr>
          <p:cNvPr id="3" name="Marcador de Posição do Texto 2">
            <a:extLst>
              <a:ext uri="{FF2B5EF4-FFF2-40B4-BE49-F238E27FC236}">
                <a16:creationId xmlns:a16="http://schemas.microsoft.com/office/drawing/2014/main" id="{1FEA12DC-6160-4386-9C7D-1B0DC72767B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/>
          </a:p>
        </p:txBody>
      </p:sp>
      <p:sp>
        <p:nvSpPr>
          <p:cNvPr id="4" name="Marcador de Posição da Data 3">
            <a:extLst>
              <a:ext uri="{FF2B5EF4-FFF2-40B4-BE49-F238E27FC236}">
                <a16:creationId xmlns:a16="http://schemas.microsoft.com/office/drawing/2014/main" id="{2FDED3D3-A850-45A6-8D39-EC263E29629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570D49-FC9C-4FEA-A3ED-047156B0FAB5}" type="datetimeFigureOut">
              <a:rPr lang="en-US" smtClean="0"/>
              <a:t>1/31/2025</a:t>
            </a:fld>
            <a:endParaRPr lang="en-US"/>
          </a:p>
        </p:txBody>
      </p:sp>
      <p:sp>
        <p:nvSpPr>
          <p:cNvPr id="5" name="Marcador de Posição do Rodapé 4">
            <a:extLst>
              <a:ext uri="{FF2B5EF4-FFF2-40B4-BE49-F238E27FC236}">
                <a16:creationId xmlns:a16="http://schemas.microsoft.com/office/drawing/2014/main" id="{CF8918D1-ED43-45E1-9C7F-67051949D8C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Marcador de Posição do Número do Diapositivo 5">
            <a:extLst>
              <a:ext uri="{FF2B5EF4-FFF2-40B4-BE49-F238E27FC236}">
                <a16:creationId xmlns:a16="http://schemas.microsoft.com/office/drawing/2014/main" id="{DE1BA334-5995-4FDB-B0B1-4DF2A2A458B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640848-4315-4C17-B687-49B9B1C6065B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50089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DD06954-D165-4990-9D96-DBF580E00A4F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856889" y="2401294"/>
            <a:ext cx="4248647" cy="663395"/>
          </a:xfrm>
        </p:spPr>
        <p:txBody>
          <a:bodyPr>
            <a:normAutofit/>
          </a:bodyPr>
          <a:lstStyle/>
          <a:p>
            <a:pPr algn="l"/>
            <a:r>
              <a:rPr lang="en-US" sz="4000" b="1" dirty="0" err="1">
                <a:latin typeface="Roboto" panose="02000000000000000000" pitchFamily="2" charset="0"/>
                <a:ea typeface="Roboto" panose="02000000000000000000" pitchFamily="2" charset="0"/>
              </a:rPr>
              <a:t>Título</a:t>
            </a:r>
            <a:endParaRPr lang="en-US" sz="4000" b="1" dirty="0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0F54C7E0-8C03-4B81-892D-6EB0D57C0ABA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856888" y="3252181"/>
            <a:ext cx="4248647" cy="541131"/>
          </a:xfrm>
        </p:spPr>
        <p:txBody>
          <a:bodyPr>
            <a:normAutofit/>
          </a:bodyPr>
          <a:lstStyle/>
          <a:p>
            <a:pPr marL="0" indent="0" algn="l">
              <a:buNone/>
            </a:pPr>
            <a:r>
              <a:rPr lang="en-US" sz="2800" dirty="0" err="1">
                <a:latin typeface="Roboto" panose="02000000000000000000" pitchFamily="2" charset="0"/>
                <a:ea typeface="Roboto" panose="02000000000000000000" pitchFamily="2" charset="0"/>
              </a:rPr>
              <a:t>Subtítulo</a:t>
            </a:r>
            <a:endParaRPr lang="en-US" sz="2800" dirty="0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pic>
        <p:nvPicPr>
          <p:cNvPr id="6" name="Imagem 5">
            <a:extLst>
              <a:ext uri="{FF2B5EF4-FFF2-40B4-BE49-F238E27FC236}">
                <a16:creationId xmlns:a16="http://schemas.microsoft.com/office/drawing/2014/main" id="{9914EDF8-E74C-459F-9A89-8ED26C79D9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6359" y="0"/>
            <a:ext cx="463564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53026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>
            <a:extLst>
              <a:ext uri="{FF2B5EF4-FFF2-40B4-BE49-F238E27FC236}">
                <a16:creationId xmlns:a16="http://schemas.microsoft.com/office/drawing/2014/main" id="{0F54C7E0-8C03-4B81-892D-6EB0D57C0ABA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825082" y="2377538"/>
            <a:ext cx="4248647" cy="541131"/>
          </a:xfrm>
        </p:spPr>
        <p:txBody>
          <a:bodyPr>
            <a:normAutofit/>
          </a:bodyPr>
          <a:lstStyle/>
          <a:p>
            <a:pPr marL="0" indent="0" algn="l">
              <a:buNone/>
            </a:pPr>
            <a:r>
              <a:rPr lang="en-US" sz="2800" dirty="0" err="1">
                <a:latin typeface="Roboto" panose="02000000000000000000" pitchFamily="2" charset="0"/>
                <a:ea typeface="Roboto" panose="02000000000000000000" pitchFamily="2" charset="0"/>
              </a:rPr>
              <a:t>Texto</a:t>
            </a:r>
            <a:endParaRPr lang="en-US" sz="2800" dirty="0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91800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>
            <a:extLst>
              <a:ext uri="{FF2B5EF4-FFF2-40B4-BE49-F238E27FC236}">
                <a16:creationId xmlns:a16="http://schemas.microsoft.com/office/drawing/2014/main" id="{0F54C7E0-8C03-4B81-892D-6EB0D57C0ABA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825082" y="2377538"/>
            <a:ext cx="4248647" cy="541131"/>
          </a:xfrm>
        </p:spPr>
        <p:txBody>
          <a:bodyPr>
            <a:normAutofit/>
          </a:bodyPr>
          <a:lstStyle/>
          <a:p>
            <a:pPr marL="0" indent="0" algn="l">
              <a:buNone/>
            </a:pPr>
            <a:r>
              <a:rPr lang="en-US" sz="2800" dirty="0" err="1">
                <a:latin typeface="Roboto" panose="02000000000000000000" pitchFamily="2" charset="0"/>
                <a:ea typeface="Roboto" panose="02000000000000000000" pitchFamily="2" charset="0"/>
              </a:rPr>
              <a:t>Texto</a:t>
            </a:r>
            <a:endParaRPr lang="en-US" sz="2800" dirty="0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5006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>
            <a:extLst>
              <a:ext uri="{FF2B5EF4-FFF2-40B4-BE49-F238E27FC236}">
                <a16:creationId xmlns:a16="http://schemas.microsoft.com/office/drawing/2014/main" id="{0F54C7E0-8C03-4B81-892D-6EB0D57C0ABA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825082" y="2377538"/>
            <a:ext cx="4248647" cy="541131"/>
          </a:xfrm>
        </p:spPr>
        <p:txBody>
          <a:bodyPr>
            <a:normAutofit/>
          </a:bodyPr>
          <a:lstStyle/>
          <a:p>
            <a:pPr marL="0" indent="0" algn="l">
              <a:buNone/>
            </a:pPr>
            <a:r>
              <a:rPr lang="en-US" sz="2800" dirty="0" err="1">
                <a:latin typeface="Roboto" panose="02000000000000000000" pitchFamily="2" charset="0"/>
                <a:ea typeface="Roboto" panose="02000000000000000000" pitchFamily="2" charset="0"/>
              </a:rPr>
              <a:t>Texto</a:t>
            </a:r>
            <a:endParaRPr lang="en-US" sz="2800" dirty="0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74693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>
            <a:extLst>
              <a:ext uri="{FF2B5EF4-FFF2-40B4-BE49-F238E27FC236}">
                <a16:creationId xmlns:a16="http://schemas.microsoft.com/office/drawing/2014/main" id="{0F54C7E0-8C03-4B81-892D-6EB0D57C0ABA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825082" y="2377538"/>
            <a:ext cx="4248647" cy="541131"/>
          </a:xfrm>
        </p:spPr>
        <p:txBody>
          <a:bodyPr>
            <a:normAutofit/>
          </a:bodyPr>
          <a:lstStyle/>
          <a:p>
            <a:pPr marL="0" indent="0" algn="l">
              <a:buNone/>
            </a:pPr>
            <a:r>
              <a:rPr lang="en-US" sz="2800" dirty="0" err="1">
                <a:latin typeface="Roboto" panose="02000000000000000000" pitchFamily="2" charset="0"/>
                <a:ea typeface="Roboto" panose="02000000000000000000" pitchFamily="2" charset="0"/>
              </a:rPr>
              <a:t>Texto</a:t>
            </a:r>
            <a:endParaRPr lang="en-US" sz="2800" dirty="0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9068638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6</Words>
  <Application>Microsoft Office PowerPoint</Application>
  <PresentationFormat>Ecrã Panorâmico</PresentationFormat>
  <Paragraphs>6</Paragraphs>
  <Slides>5</Slides>
  <Notes>0</Notes>
  <HiddenSlides>0</HiddenSlides>
  <MMClips>0</MMClips>
  <ScaleCrop>false</ScaleCrop>
  <HeadingPairs>
    <vt:vector size="6" baseType="variant">
      <vt:variant>
        <vt:lpstr>Tipos de letra usados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dos diapositivos</vt:lpstr>
      </vt:variant>
      <vt:variant>
        <vt:i4>5</vt:i4>
      </vt:variant>
    </vt:vector>
  </HeadingPairs>
  <TitlesOfParts>
    <vt:vector size="10" baseType="lpstr">
      <vt:lpstr>Arial</vt:lpstr>
      <vt:lpstr>Calibri</vt:lpstr>
      <vt:lpstr>Calibri Light</vt:lpstr>
      <vt:lpstr>Roboto</vt:lpstr>
      <vt:lpstr>Tema do Office</vt:lpstr>
      <vt:lpstr>Título</vt:lpstr>
      <vt:lpstr>Apresentação do PowerPoint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Título</dc:title>
  <dc:creator>Luis Filipe De Noronha E Távora</dc:creator>
  <cp:lastModifiedBy>Luis Filipe De Noronha E Távora</cp:lastModifiedBy>
  <cp:revision>8</cp:revision>
  <dcterms:created xsi:type="dcterms:W3CDTF">2025-01-09T12:18:47Z</dcterms:created>
  <dcterms:modified xsi:type="dcterms:W3CDTF">2025-01-31T16:54:58Z</dcterms:modified>
</cp:coreProperties>
</file>