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2" y="5547651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2CCF915-D890-4F4A-A42A-F66477E609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2" y="265215"/>
            <a:ext cx="959182" cy="118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13</cp:revision>
  <dcterms:created xsi:type="dcterms:W3CDTF">2025-01-09T12:18:47Z</dcterms:created>
  <dcterms:modified xsi:type="dcterms:W3CDTF">2025-01-31T17:01:23Z</dcterms:modified>
</cp:coreProperties>
</file>