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58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7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193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>
            <a:extLst>
              <a:ext uri="{FF2B5EF4-FFF2-40B4-BE49-F238E27FC236}">
                <a16:creationId xmlns:a16="http://schemas.microsoft.com/office/drawing/2014/main" id="{E73C8EE3-F696-4098-BCFC-DF667983B5A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086B3637-6896-4F2B-8221-7885338612B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683FC-9EF9-4B72-BC71-5003F2E94803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1CD27EE4-470E-4AD5-ABB0-30A9F5F41C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B8A3E6DE-8237-42DF-8296-B7FA1E50EC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BEF28A-0ADE-474F-BAD0-F486A0D9245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515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0300529E-573F-42CC-B145-87343B5B05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02" y="5464106"/>
            <a:ext cx="568561" cy="962006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975433B-F0B2-4273-B09E-607654D742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382" y="6203231"/>
            <a:ext cx="661851" cy="306426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45E2F5F8-FEBC-4AF0-9000-DC72C76B436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121" y="0"/>
            <a:ext cx="1922417" cy="192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98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898F274-8F25-4C67-BC0E-B8D8FD2FFB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38E76893-9B5B-43D4-A50A-AEDF60F2F2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16DD5386-1F27-4C76-AF43-FFB63B621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7736ED9-F328-4196-93F9-0A311237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3997574-0CD0-40DF-B099-791E07B8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56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9BEB96-AFA8-4733-9E68-E79200D4A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87812EC-8F80-4213-971C-EE22E9BFC9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FAE4560E-924F-4762-B43F-BF6955853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B262C2E-8E38-40AD-B6AF-CDEC4DD75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23FA728-303F-4E9D-A203-B28194101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4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65001-FB35-41FD-9076-E36243D24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D29EB863-BCD8-4EA8-9EAF-5F1F75CDD3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96097902-342F-4988-A0DF-59228D68C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2AAF86C-EB49-4C8C-9AD7-CD471DC7A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B104F2F8-59AA-4060-8D06-317C189E8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32286039-D21E-4DE4-9CF2-3B4E4368E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932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9CDD6F-E124-4CFC-9E06-D70489CA2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B8497A09-ECF7-4855-AD40-3007F4F5A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9F5FFA7-5AE6-483F-9821-8E0243D1F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DDAB68C2-5462-41CC-AD55-05B159340B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B239F162-60FD-4BB6-AC13-5C9480D989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021A6624-C2D0-4EB3-B21E-7F882B5F9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FB3F7FE1-44F1-49EE-82C7-CD5533244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71015A7A-E273-465F-AD23-2078349BC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35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9B7B37-41B7-4C62-8051-A015342BC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48F10AD9-6458-41F5-88B4-E4B09A55E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99088A8A-365B-4C9A-8F5C-151A3E352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0B753C7E-89D5-4214-8279-6EE5AE9B7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887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122FA8B7-800F-4458-A5FA-CBE40CF82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D9851D35-EC6D-4D03-87AD-17F7259D6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FC655B0F-3276-4745-A1F6-323E82819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9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ACACAC-B189-4BCF-AF38-4E736C7A1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61AB47D4-8E5E-4871-80BF-1ABA8D07E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DCE64592-7F9C-44C6-B045-E76B061411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0DBF7CBF-705F-469C-AC4B-0F8AC5CA8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FC8D51B-CDED-4338-A75A-4780C78B4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664C4EDA-882B-4D4D-AD8A-15B22C4C0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08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21F45C-73E7-47A7-9243-54437F610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92373ECB-86CA-4990-86FD-74583F43DD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AA4D3749-A87C-4267-8B79-4AE016351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2D342F07-549C-413C-BB6B-73BBAE8B1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3A031B94-2418-42F7-BFD9-D7FB2F8E4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E0846D23-9515-4142-ACBD-606565FF1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35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AF492E-491C-419B-87A1-67E9BDD3A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1DB934A-9CED-4E5B-B531-EFD5F84C4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55949D9-8FB9-4524-A748-278F2DCB6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3E7C66E2-C4FF-4B2E-854B-B3428C30B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A1E6643A-30FF-4396-A605-B5F1555CB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56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0FC4230F-D987-4C70-B0B0-5598B51D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EA12DC-6160-4386-9C7D-1B0DC72767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FDED3D3-A850-45A6-8D39-EC263E2962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F8918D1-ED43-45E1-9C7F-67051949D8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E1BA334-5995-4FDB-B0B1-4DF2A2A45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008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D06954-D165-4990-9D96-DBF580E00A4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56889" y="2401294"/>
            <a:ext cx="4248647" cy="663395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err="1">
                <a:latin typeface="Roboto" panose="02000000000000000000" pitchFamily="2" charset="0"/>
                <a:ea typeface="Roboto" panose="02000000000000000000" pitchFamily="2" charset="0"/>
              </a:rPr>
              <a:t>Título</a:t>
            </a:r>
            <a:endParaRPr lang="en-US" sz="40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6888" y="3252181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Subtítulo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5E1198F-EF6A-4F5F-B03B-9CE7D610F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302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180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00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469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0686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6</Words>
  <Application>Microsoft Office PowerPoint</Application>
  <PresentationFormat>Ecrã Panorâmico</PresentationFormat>
  <Paragraphs>6</Paragraphs>
  <Slides>5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Tema do Office</vt:lpstr>
      <vt:lpstr>Título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Luis Filipe De Noronha E Távora</dc:creator>
  <cp:lastModifiedBy>Luis Filipe De Noronha E Távora</cp:lastModifiedBy>
  <cp:revision>9</cp:revision>
  <dcterms:created xsi:type="dcterms:W3CDTF">2025-01-09T12:18:47Z</dcterms:created>
  <dcterms:modified xsi:type="dcterms:W3CDTF">2025-01-31T16:56:09Z</dcterms:modified>
</cp:coreProperties>
</file>