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57" r:id="rId3"/>
    <p:sldId id="258" r:id="rId4"/>
    <p:sldId id="260" r:id="rId5"/>
    <p:sldId id="261" r:id="rId6"/>
    <p:sldId id="262" r:id="rId7"/>
    <p:sldId id="264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274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7D2FD-AA9C-4638-B914-241CBC4C3F98}" type="datetimeFigureOut">
              <a:rPr lang="pt-PT" smtClean="0"/>
              <a:t>24/02/2025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C67D-DCDB-4465-8BDD-915CDEB438D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711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3393244-E449-4988-BFC7-8C94658AE6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97" y="156754"/>
            <a:ext cx="1288869" cy="128886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69E452F-3226-4E58-A104-0DEF907773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5" t="17615" r="37524" b="17187"/>
          <a:stretch/>
        </p:blipFill>
        <p:spPr>
          <a:xfrm>
            <a:off x="680656" y="5533233"/>
            <a:ext cx="496351" cy="99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214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59D50F2-654F-4D0A-A5F6-B02F0CAC05C4}"/>
              </a:ext>
            </a:extLst>
          </p:cNvPr>
          <p:cNvSpPr txBox="1"/>
          <p:nvPr/>
        </p:nvSpPr>
        <p:spPr>
          <a:xfrm>
            <a:off x="1174376" y="2374680"/>
            <a:ext cx="1258045" cy="3385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E760260-57CB-44C1-A1B7-B30BA7E2EBD1}"/>
              </a:ext>
            </a:extLst>
          </p:cNvPr>
          <p:cNvSpPr txBox="1"/>
          <p:nvPr/>
        </p:nvSpPr>
        <p:spPr>
          <a:xfrm>
            <a:off x="7172479" y="4816161"/>
            <a:ext cx="3336150" cy="3385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“texto”</a:t>
            </a:r>
          </a:p>
        </p:txBody>
      </p:sp>
      <p:cxnSp>
        <p:nvCxnSpPr>
          <p:cNvPr id="7" name="Conexão reta 6">
            <a:extLst>
              <a:ext uri="{FF2B5EF4-FFF2-40B4-BE49-F238E27FC236}">
                <a16:creationId xmlns:a16="http://schemas.microsoft.com/office/drawing/2014/main" id="{354083D3-63B3-472A-8AD6-F2470F4BBDB1}"/>
              </a:ext>
            </a:extLst>
          </p:cNvPr>
          <p:cNvCxnSpPr>
            <a:cxnSpLocks/>
          </p:cNvCxnSpPr>
          <p:nvPr/>
        </p:nvCxnSpPr>
        <p:spPr>
          <a:xfrm>
            <a:off x="7274358" y="4742133"/>
            <a:ext cx="50489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77A7EF13-6987-46F9-B688-29C666FA2062}"/>
              </a:ext>
            </a:extLst>
          </p:cNvPr>
          <p:cNvGrpSpPr/>
          <p:nvPr/>
        </p:nvGrpSpPr>
        <p:grpSpPr>
          <a:xfrm>
            <a:off x="7274357" y="1619311"/>
            <a:ext cx="4917643" cy="2922367"/>
            <a:chOff x="7274357" y="1619311"/>
            <a:chExt cx="4917643" cy="2922367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54A80B8-3579-4A65-919E-66AF9C16DD47}"/>
                </a:ext>
              </a:extLst>
            </p:cNvPr>
            <p:cNvSpPr/>
            <p:nvPr/>
          </p:nvSpPr>
          <p:spPr>
            <a:xfrm>
              <a:off x="7274357" y="1619311"/>
              <a:ext cx="4917643" cy="2922367"/>
            </a:xfrm>
            <a:prstGeom prst="rect">
              <a:avLst/>
            </a:prstGeom>
            <a:solidFill>
              <a:srgbClr val="EEDB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44A5826-5929-4CA6-A458-D19938EA147C}"/>
                </a:ext>
              </a:extLst>
            </p:cNvPr>
            <p:cNvSpPr txBox="1"/>
            <p:nvPr/>
          </p:nvSpPr>
          <p:spPr>
            <a:xfrm>
              <a:off x="9133107" y="3080494"/>
              <a:ext cx="1200142" cy="338554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r>
                <a:rPr lang="pt-PT" sz="1600" spc="200" dirty="0">
                  <a:latin typeface="Roboto" panose="02000000000000000000" pitchFamily="2" charset="0"/>
                  <a:ea typeface="Roboto" panose="02000000000000000000" pitchFamily="2" charset="0"/>
                </a:rPr>
                <a:t>IMAGEM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8AD79C7-CBB8-463D-BC00-F58F6037E17B}"/>
              </a:ext>
            </a:extLst>
          </p:cNvPr>
          <p:cNvSpPr/>
          <p:nvPr/>
        </p:nvSpPr>
        <p:spPr>
          <a:xfrm rot="5400000">
            <a:off x="6993449" y="3169936"/>
            <a:ext cx="157661" cy="1515115"/>
          </a:xfrm>
          <a:prstGeom prst="rect">
            <a:avLst/>
          </a:prstGeom>
          <a:solidFill>
            <a:srgbClr val="EED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2EF8735-9806-47BD-ABA8-0EF7B33992B8}"/>
              </a:ext>
            </a:extLst>
          </p:cNvPr>
          <p:cNvSpPr txBox="1"/>
          <p:nvPr/>
        </p:nvSpPr>
        <p:spPr>
          <a:xfrm>
            <a:off x="1458261" y="2984280"/>
            <a:ext cx="3935393" cy="132343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1600" spc="2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1600" spc="2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cxnSp>
        <p:nvCxnSpPr>
          <p:cNvPr id="16" name="Conexão reta 15">
            <a:extLst>
              <a:ext uri="{FF2B5EF4-FFF2-40B4-BE49-F238E27FC236}">
                <a16:creationId xmlns:a16="http://schemas.microsoft.com/office/drawing/2014/main" id="{CE7B4400-DBDD-4105-9673-BEDCF30BE426}"/>
              </a:ext>
            </a:extLst>
          </p:cNvPr>
          <p:cNvCxnSpPr>
            <a:cxnSpLocks/>
          </p:cNvCxnSpPr>
          <p:nvPr/>
        </p:nvCxnSpPr>
        <p:spPr>
          <a:xfrm>
            <a:off x="6116721" y="2917026"/>
            <a:ext cx="0" cy="1704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137A9AF9-F7B9-417F-91AE-51CC5768E1A1}"/>
              </a:ext>
            </a:extLst>
          </p:cNvPr>
          <p:cNvSpPr txBox="1"/>
          <p:nvPr/>
        </p:nvSpPr>
        <p:spPr>
          <a:xfrm>
            <a:off x="6263860" y="3415167"/>
            <a:ext cx="1677874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40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84124FF9-67A4-44E2-BD50-CC780D1841A8}"/>
              </a:ext>
            </a:extLst>
          </p:cNvPr>
          <p:cNvSpPr/>
          <p:nvPr/>
        </p:nvSpPr>
        <p:spPr>
          <a:xfrm>
            <a:off x="1153462" y="2917024"/>
            <a:ext cx="157661" cy="1704173"/>
          </a:xfrm>
          <a:prstGeom prst="rect">
            <a:avLst/>
          </a:prstGeom>
          <a:solidFill>
            <a:srgbClr val="EED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1770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5017F3-3DF8-4CC3-B762-2952939092E6}"/>
              </a:ext>
            </a:extLst>
          </p:cNvPr>
          <p:cNvSpPr txBox="1"/>
          <p:nvPr/>
        </p:nvSpPr>
        <p:spPr>
          <a:xfrm>
            <a:off x="1230924" y="2770258"/>
            <a:ext cx="4665955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40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E65195-901F-47B8-B0F1-18D0A6B2FDD8}"/>
              </a:ext>
            </a:extLst>
          </p:cNvPr>
          <p:cNvSpPr/>
          <p:nvPr/>
        </p:nvSpPr>
        <p:spPr>
          <a:xfrm>
            <a:off x="3894186" y="3655478"/>
            <a:ext cx="4391012" cy="881800"/>
          </a:xfrm>
          <a:prstGeom prst="rect">
            <a:avLst/>
          </a:prstGeom>
          <a:solidFill>
            <a:srgbClr val="EED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7C31A8E-BFAA-4FCF-AE0E-17D0D028E04C}"/>
              </a:ext>
            </a:extLst>
          </p:cNvPr>
          <p:cNvSpPr txBox="1"/>
          <p:nvPr/>
        </p:nvSpPr>
        <p:spPr>
          <a:xfrm>
            <a:off x="4130432" y="3742435"/>
            <a:ext cx="4665955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40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cxnSp>
        <p:nvCxnSpPr>
          <p:cNvPr id="9" name="Conexão reta 8">
            <a:extLst>
              <a:ext uri="{FF2B5EF4-FFF2-40B4-BE49-F238E27FC236}">
                <a16:creationId xmlns:a16="http://schemas.microsoft.com/office/drawing/2014/main" id="{10FBC9F0-D912-4AC4-BD05-A865081E82E0}"/>
              </a:ext>
            </a:extLst>
          </p:cNvPr>
          <p:cNvCxnSpPr>
            <a:cxnSpLocks/>
          </p:cNvCxnSpPr>
          <p:nvPr/>
        </p:nvCxnSpPr>
        <p:spPr>
          <a:xfrm flipV="1">
            <a:off x="1493651" y="4093712"/>
            <a:ext cx="2243926" cy="26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xão reta 9">
            <a:extLst>
              <a:ext uri="{FF2B5EF4-FFF2-40B4-BE49-F238E27FC236}">
                <a16:creationId xmlns:a16="http://schemas.microsoft.com/office/drawing/2014/main" id="{E6174427-5C79-4C2D-A462-C6600BDF1E05}"/>
              </a:ext>
            </a:extLst>
          </p:cNvPr>
          <p:cNvCxnSpPr>
            <a:cxnSpLocks/>
          </p:cNvCxnSpPr>
          <p:nvPr/>
        </p:nvCxnSpPr>
        <p:spPr>
          <a:xfrm flipV="1">
            <a:off x="1496032" y="3559348"/>
            <a:ext cx="0" cy="5370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261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380B26A-7AF9-46E3-9ADB-4449A150E84F}"/>
              </a:ext>
            </a:extLst>
          </p:cNvPr>
          <p:cNvSpPr/>
          <p:nvPr/>
        </p:nvSpPr>
        <p:spPr>
          <a:xfrm>
            <a:off x="521621" y="2366683"/>
            <a:ext cx="8209020" cy="1839557"/>
          </a:xfrm>
          <a:prstGeom prst="rect">
            <a:avLst/>
          </a:prstGeom>
          <a:solidFill>
            <a:srgbClr val="EED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2DACFC0-19D4-4F3A-A666-8E04C413D513}"/>
              </a:ext>
            </a:extLst>
          </p:cNvPr>
          <p:cNvSpPr txBox="1"/>
          <p:nvPr/>
        </p:nvSpPr>
        <p:spPr>
          <a:xfrm>
            <a:off x="710264" y="2508965"/>
            <a:ext cx="7903478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  <a:p>
            <a:endParaRPr lang="pt-PT" sz="1600" spc="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1392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362DA14-6B07-42B9-A13A-2F0289C4491E}"/>
              </a:ext>
            </a:extLst>
          </p:cNvPr>
          <p:cNvSpPr txBox="1"/>
          <p:nvPr/>
        </p:nvSpPr>
        <p:spPr>
          <a:xfrm>
            <a:off x="1127904" y="2692033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1.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8D63654-FE65-4733-BA7E-B9557168183F}"/>
              </a:ext>
            </a:extLst>
          </p:cNvPr>
          <p:cNvSpPr txBox="1"/>
          <p:nvPr/>
        </p:nvSpPr>
        <p:spPr>
          <a:xfrm>
            <a:off x="1127904" y="3947160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2.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B1697EC-1BCB-4DE6-91FF-8FDA6E3EDD79}"/>
              </a:ext>
            </a:extLst>
          </p:cNvPr>
          <p:cNvSpPr txBox="1"/>
          <p:nvPr/>
        </p:nvSpPr>
        <p:spPr>
          <a:xfrm>
            <a:off x="4588823" y="2692033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3.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36FF4F9-DB2F-45AE-AB4F-3A0A164E97DB}"/>
              </a:ext>
            </a:extLst>
          </p:cNvPr>
          <p:cNvSpPr txBox="1"/>
          <p:nvPr/>
        </p:nvSpPr>
        <p:spPr>
          <a:xfrm>
            <a:off x="4588823" y="3947159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4.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CB7A823-3EE6-4449-BB95-BC27E525C992}"/>
              </a:ext>
            </a:extLst>
          </p:cNvPr>
          <p:cNvSpPr txBox="1"/>
          <p:nvPr/>
        </p:nvSpPr>
        <p:spPr>
          <a:xfrm>
            <a:off x="8049741" y="2692034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5.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E75EEBCE-99EF-4F8E-AC71-996120F2457D}"/>
              </a:ext>
            </a:extLst>
          </p:cNvPr>
          <p:cNvSpPr txBox="1"/>
          <p:nvPr/>
        </p:nvSpPr>
        <p:spPr>
          <a:xfrm>
            <a:off x="8049741" y="3947160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6.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110274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362DA14-6B07-42B9-A13A-2F0289C4491E}"/>
              </a:ext>
            </a:extLst>
          </p:cNvPr>
          <p:cNvSpPr txBox="1"/>
          <p:nvPr/>
        </p:nvSpPr>
        <p:spPr>
          <a:xfrm>
            <a:off x="2044190" y="2782636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1.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8D63654-FE65-4733-BA7E-B9557168183F}"/>
              </a:ext>
            </a:extLst>
          </p:cNvPr>
          <p:cNvSpPr txBox="1"/>
          <p:nvPr/>
        </p:nvSpPr>
        <p:spPr>
          <a:xfrm>
            <a:off x="3977228" y="4043522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2.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B1697EC-1BCB-4DE6-91FF-8FDA6E3EDD79}"/>
              </a:ext>
            </a:extLst>
          </p:cNvPr>
          <p:cNvSpPr txBox="1"/>
          <p:nvPr/>
        </p:nvSpPr>
        <p:spPr>
          <a:xfrm>
            <a:off x="5505109" y="2782636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3.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36FF4F9-DB2F-45AE-AB4F-3A0A164E97DB}"/>
              </a:ext>
            </a:extLst>
          </p:cNvPr>
          <p:cNvSpPr txBox="1"/>
          <p:nvPr/>
        </p:nvSpPr>
        <p:spPr>
          <a:xfrm>
            <a:off x="7438147" y="4043521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4.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CB7A823-3EE6-4449-BB95-BC27E525C992}"/>
              </a:ext>
            </a:extLst>
          </p:cNvPr>
          <p:cNvSpPr txBox="1"/>
          <p:nvPr/>
        </p:nvSpPr>
        <p:spPr>
          <a:xfrm>
            <a:off x="8966027" y="2782637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5.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cxnSp>
        <p:nvCxnSpPr>
          <p:cNvPr id="9" name="Conexão reta 8">
            <a:extLst>
              <a:ext uri="{FF2B5EF4-FFF2-40B4-BE49-F238E27FC236}">
                <a16:creationId xmlns:a16="http://schemas.microsoft.com/office/drawing/2014/main" id="{252ADE69-772A-4BAF-9ED2-EE519EB1C4B1}"/>
              </a:ext>
            </a:extLst>
          </p:cNvPr>
          <p:cNvCxnSpPr>
            <a:cxnSpLocks/>
          </p:cNvCxnSpPr>
          <p:nvPr/>
        </p:nvCxnSpPr>
        <p:spPr>
          <a:xfrm>
            <a:off x="2310746" y="3390271"/>
            <a:ext cx="1620762" cy="7941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exão reta 15">
            <a:extLst>
              <a:ext uri="{FF2B5EF4-FFF2-40B4-BE49-F238E27FC236}">
                <a16:creationId xmlns:a16="http://schemas.microsoft.com/office/drawing/2014/main" id="{271C8658-4B45-4AE3-8025-DBE6B20BCCE5}"/>
              </a:ext>
            </a:extLst>
          </p:cNvPr>
          <p:cNvCxnSpPr>
            <a:cxnSpLocks/>
          </p:cNvCxnSpPr>
          <p:nvPr/>
        </p:nvCxnSpPr>
        <p:spPr>
          <a:xfrm>
            <a:off x="5776045" y="3390270"/>
            <a:ext cx="1620762" cy="7941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exão reta 18">
            <a:extLst>
              <a:ext uri="{FF2B5EF4-FFF2-40B4-BE49-F238E27FC236}">
                <a16:creationId xmlns:a16="http://schemas.microsoft.com/office/drawing/2014/main" id="{0F200EB1-DE1B-4E18-9B60-1BD340342A64}"/>
              </a:ext>
            </a:extLst>
          </p:cNvPr>
          <p:cNvCxnSpPr>
            <a:cxnSpLocks/>
          </p:cNvCxnSpPr>
          <p:nvPr/>
        </p:nvCxnSpPr>
        <p:spPr>
          <a:xfrm flipH="1">
            <a:off x="4237023" y="2995684"/>
            <a:ext cx="1233506" cy="10971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exão reta 19">
            <a:extLst>
              <a:ext uri="{FF2B5EF4-FFF2-40B4-BE49-F238E27FC236}">
                <a16:creationId xmlns:a16="http://schemas.microsoft.com/office/drawing/2014/main" id="{A2F398A2-0BC7-4E0C-B0C5-4D2EE954F9A4}"/>
              </a:ext>
            </a:extLst>
          </p:cNvPr>
          <p:cNvCxnSpPr>
            <a:cxnSpLocks/>
          </p:cNvCxnSpPr>
          <p:nvPr/>
        </p:nvCxnSpPr>
        <p:spPr>
          <a:xfrm flipH="1">
            <a:off x="7711480" y="2995684"/>
            <a:ext cx="1233506" cy="10971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3445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4020C3C-9E87-4FC4-A1B6-BDB38E877AAB}"/>
              </a:ext>
            </a:extLst>
          </p:cNvPr>
          <p:cNvSpPr txBox="1"/>
          <p:nvPr/>
        </p:nvSpPr>
        <p:spPr>
          <a:xfrm>
            <a:off x="6397493" y="2264757"/>
            <a:ext cx="40892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texto</a:t>
            </a:r>
          </a:p>
          <a:p>
            <a:pPr algn="ctr"/>
            <a:r>
              <a:rPr lang="pt-PT" sz="2000" spc="3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05F99B9-FBB3-44EC-9E8F-3666EE4559CA}"/>
              </a:ext>
            </a:extLst>
          </p:cNvPr>
          <p:cNvSpPr txBox="1"/>
          <p:nvPr/>
        </p:nvSpPr>
        <p:spPr>
          <a:xfrm>
            <a:off x="1847711" y="2264757"/>
            <a:ext cx="3369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texto</a:t>
            </a:r>
          </a:p>
          <a:p>
            <a:pPr algn="ctr"/>
            <a:r>
              <a:rPr lang="pt-PT" sz="2000" spc="3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E4249DA-DC4E-449E-BB45-17D337818A72}"/>
              </a:ext>
            </a:extLst>
          </p:cNvPr>
          <p:cNvSpPr txBox="1"/>
          <p:nvPr/>
        </p:nvSpPr>
        <p:spPr>
          <a:xfrm>
            <a:off x="1847711" y="3895973"/>
            <a:ext cx="3369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texto</a:t>
            </a:r>
          </a:p>
          <a:p>
            <a:pPr algn="ctr"/>
            <a:r>
              <a:rPr lang="pt-PT" sz="2000" spc="3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AA463522-8E6D-4F85-A1D5-B67882CAF985}"/>
              </a:ext>
            </a:extLst>
          </p:cNvPr>
          <p:cNvSpPr/>
          <p:nvPr/>
        </p:nvSpPr>
        <p:spPr>
          <a:xfrm>
            <a:off x="6709431" y="3516026"/>
            <a:ext cx="3465372" cy="2235610"/>
          </a:xfrm>
          <a:prstGeom prst="roundRect">
            <a:avLst/>
          </a:prstGeom>
          <a:solidFill>
            <a:srgbClr val="EED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7D4E0C31-9B74-467A-BB64-3095D5C8D4E4}"/>
              </a:ext>
            </a:extLst>
          </p:cNvPr>
          <p:cNvSpPr txBox="1"/>
          <p:nvPr/>
        </p:nvSpPr>
        <p:spPr>
          <a:xfrm>
            <a:off x="6941007" y="3757473"/>
            <a:ext cx="13343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2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758785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75</Words>
  <Application>Microsoft Office PowerPoint</Application>
  <PresentationFormat>Ecrã Panorâmico</PresentationFormat>
  <Paragraphs>50</Paragraphs>
  <Slides>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Roboto</vt:lpstr>
      <vt:lpstr>Roboto Black</vt:lpstr>
      <vt:lpstr>Roboto Bold</vt:lpstr>
      <vt:lpstr>Wingdings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Rita Santos De Pina</cp:lastModifiedBy>
  <cp:revision>21</cp:revision>
  <dcterms:created xsi:type="dcterms:W3CDTF">2025-01-09T12:18:47Z</dcterms:created>
  <dcterms:modified xsi:type="dcterms:W3CDTF">2025-02-24T17:48:10Z</dcterms:modified>
</cp:coreProperties>
</file>