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193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E73C8EE3-F696-4098-BCFC-DF667983B5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86B3637-6896-4F2B-8221-7885338612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683FC-9EF9-4B72-BC71-5003F2E94803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CD27EE4-470E-4AD5-ABB0-30A9F5F41C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8A3E6DE-8237-42DF-8296-B7FA1E50EC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EF28A-0ADE-474F-BAD0-F486A0D9245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15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0300529E-573F-42CC-B145-87343B5B05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02" y="5464106"/>
            <a:ext cx="568561" cy="96200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975433B-F0B2-4273-B09E-607654D742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382" y="6203231"/>
            <a:ext cx="661851" cy="30642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5E2F5F8-FEBC-4AF0-9000-DC72C76B436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121" y="0"/>
            <a:ext cx="1922417" cy="192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98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98F274-8F25-4C67-BC0E-B8D8FD2FF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8E76893-9B5B-43D4-A50A-AEDF60F2F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6DD5386-1F27-4C76-AF43-FFB63B621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7736ED9-F328-4196-93F9-0A311237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3997574-0CD0-40DF-B099-791E07B8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56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BEB96-AFA8-4733-9E68-E79200D4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87812EC-8F80-4213-971C-EE22E9BFC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AE4560E-924F-4762-B43F-BF6955853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B262C2E-8E38-40AD-B6AF-CDEC4DD7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23FA728-303F-4E9D-A203-B28194101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65001-FB35-41FD-9076-E36243D24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29EB863-BCD8-4EA8-9EAF-5F1F75CDD3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6097902-342F-4988-A0DF-59228D68C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2AAF86C-EB49-4C8C-9AD7-CD471DC7A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104F2F8-59AA-4060-8D06-317C189E8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2286039-D21E-4DE4-9CF2-3B4E4368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3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9CDD6F-E124-4CFC-9E06-D70489CA2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8497A09-ECF7-4855-AD40-3007F4F5A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9F5FFA7-5AE6-483F-9821-8E0243D1F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DDAB68C2-5462-41CC-AD55-05B159340B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B239F162-60FD-4BB6-AC13-5C9480D98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021A6624-C2D0-4EB3-B21E-7F882B5F9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FB3F7FE1-44F1-49EE-82C7-CD553324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71015A7A-E273-465F-AD23-2078349BC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3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9B7B37-41B7-4C62-8051-A015342BC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48F10AD9-6458-41F5-88B4-E4B09A55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9088A8A-365B-4C9A-8F5C-151A3E352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B753C7E-89D5-4214-8279-6EE5AE9B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8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122FA8B7-800F-4458-A5FA-CBE40CF82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9851D35-EC6D-4D03-87AD-17F7259D6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FC655B0F-3276-4745-A1F6-323E8281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ACACAC-B189-4BCF-AF38-4E736C7A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1AB47D4-8E5E-4871-80BF-1ABA8D07E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DCE64592-7F9C-44C6-B045-E76B06141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DBF7CBF-705F-469C-AC4B-0F8AC5CA8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FC8D51B-CDED-4338-A75A-4780C78B4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64C4EDA-882B-4D4D-AD8A-15B22C4C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8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21F45C-73E7-47A7-9243-54437F610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92373ECB-86CA-4990-86FD-74583F43D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A4D3749-A87C-4267-8B79-4AE016351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D342F07-549C-413C-BB6B-73BBAE8B1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A031B94-2418-42F7-BFD9-D7FB2F8E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0846D23-9515-4142-ACBD-606565FF1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3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AF492E-491C-419B-87A1-67E9BDD3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1DB934A-9CED-4E5B-B531-EFD5F84C4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55949D9-8FB9-4524-A748-278F2DCB6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E7C66E2-C4FF-4B2E-854B-B3428C30B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1E6643A-30FF-4396-A605-B5F1555C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5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0FC4230F-D987-4C70-B0B0-5598B51D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EA12DC-6160-4386-9C7D-1B0DC7276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FDED3D3-A850-45A6-8D39-EC263E2962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F8918D1-ED43-45E1-9C7F-67051949D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E1BA334-5995-4FDB-B0B1-4DF2A2A45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0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06954-D165-4990-9D96-DBF580E00A4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56889" y="2401294"/>
            <a:ext cx="4248647" cy="663395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err="1">
                <a:latin typeface="Roboto" panose="02000000000000000000" pitchFamily="2" charset="0"/>
                <a:ea typeface="Roboto" panose="02000000000000000000" pitchFamily="2" charset="0"/>
              </a:rPr>
              <a:t>Título</a:t>
            </a:r>
            <a:endParaRPr lang="en-US" sz="4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6888" y="3252181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Subtítulo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66E90264-33AE-4BE9-A6C8-E113DAED9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0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180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00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69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0686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</Words>
  <Application>Microsoft Office PowerPoint</Application>
  <PresentationFormat>Ecrã Panorâmico</PresentationFormat>
  <Paragraphs>6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Tema do Office</vt:lpstr>
      <vt:lpstr>Título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Luis Filipe De Noronha E Távora</dc:creator>
  <cp:lastModifiedBy>Luis Filipe De Noronha E Távora</cp:lastModifiedBy>
  <cp:revision>10</cp:revision>
  <dcterms:created xsi:type="dcterms:W3CDTF">2025-01-09T12:18:47Z</dcterms:created>
  <dcterms:modified xsi:type="dcterms:W3CDTF">2025-01-31T16:57:22Z</dcterms:modified>
</cp:coreProperties>
</file>