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0300529E-573F-42CC-B145-87343B5B05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02" y="5464106"/>
            <a:ext cx="568561" cy="96200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5E2F5F8-FEBC-4AF0-9000-DC72C76B43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121" y="0"/>
            <a:ext cx="1922417" cy="192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F36D142-DABF-4E11-8732-768CCFA90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0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0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6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68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</Words>
  <Application>Microsoft Office PowerPoint</Application>
  <PresentationFormat>Ecrã Panorâmico</PresentationFormat>
  <Paragraphs>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Luis Filipe De Noronha E Távora</cp:lastModifiedBy>
  <cp:revision>11</cp:revision>
  <dcterms:created xsi:type="dcterms:W3CDTF">2025-01-09T12:18:47Z</dcterms:created>
  <dcterms:modified xsi:type="dcterms:W3CDTF">2025-01-31T16:58:24Z</dcterms:modified>
</cp:coreProperties>
</file>