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259" r:id="rId2"/>
    <p:sldId id="257" r:id="rId3"/>
    <p:sldId id="258" r:id="rId4"/>
    <p:sldId id="260" r:id="rId5"/>
    <p:sldId id="261" r:id="rId6"/>
    <p:sldId id="262" r:id="rId7"/>
    <p:sldId id="264" r:id="rId8"/>
    <p:sldId id="263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AE2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0" d="100"/>
          <a:sy n="100" d="100"/>
        </p:scale>
        <p:origin x="96" y="23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71" d="100"/>
          <a:sy n="71" d="100"/>
        </p:scale>
        <p:origin x="1934" y="77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Cabeçalho 1">
            <a:extLst>
              <a:ext uri="{FF2B5EF4-FFF2-40B4-BE49-F238E27FC236}">
                <a16:creationId xmlns:a16="http://schemas.microsoft.com/office/drawing/2014/main" id="{E73C8EE3-F696-4098-BCFC-DF667983B5A4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Marcador de Posição da Data 2">
            <a:extLst>
              <a:ext uri="{FF2B5EF4-FFF2-40B4-BE49-F238E27FC236}">
                <a16:creationId xmlns:a16="http://schemas.microsoft.com/office/drawing/2014/main" id="{086B3637-6896-4F2B-8221-7885338612B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FF683FC-9EF9-4B72-BC71-5003F2E94803}" type="datetimeFigureOut">
              <a:rPr lang="en-US" smtClean="0"/>
              <a:t>2/24/2025</a:t>
            </a:fld>
            <a:endParaRPr lang="en-US"/>
          </a:p>
        </p:txBody>
      </p:sp>
      <p:sp>
        <p:nvSpPr>
          <p:cNvPr id="4" name="Marcador de Posição do Rodapé 3">
            <a:extLst>
              <a:ext uri="{FF2B5EF4-FFF2-40B4-BE49-F238E27FC236}">
                <a16:creationId xmlns:a16="http://schemas.microsoft.com/office/drawing/2014/main" id="{1CD27EE4-470E-4AD5-ABB0-30A9F5F41C69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Marcador de Posição do Número do Diapositivo 4">
            <a:extLst>
              <a:ext uri="{FF2B5EF4-FFF2-40B4-BE49-F238E27FC236}">
                <a16:creationId xmlns:a16="http://schemas.microsoft.com/office/drawing/2014/main" id="{B8A3E6DE-8237-42DF-8296-B7FA1E50EC37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3BEF28A-0ADE-474F-BAD0-F486A0D9245D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451533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PT"/>
          </a:p>
        </p:txBody>
      </p:sp>
      <p:sp>
        <p:nvSpPr>
          <p:cNvPr id="3" name="Marcador de Posição d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347D2FD-AA9C-4638-B914-241CBC4C3F98}" type="datetimeFigureOut">
              <a:rPr lang="pt-PT" smtClean="0"/>
              <a:t>24/02/2025</a:t>
            </a:fld>
            <a:endParaRPr lang="pt-PT"/>
          </a:p>
        </p:txBody>
      </p:sp>
      <p:sp>
        <p:nvSpPr>
          <p:cNvPr id="4" name="Marcador de Posição da Imagem do Diapositivo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PT"/>
          </a:p>
        </p:txBody>
      </p:sp>
      <p:sp>
        <p:nvSpPr>
          <p:cNvPr id="5" name="Marcador de Posição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55BC67D-DCDB-4465-8BDD-915CDEB438DA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677118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8975433B-F0B2-4273-B09E-607654D7425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57382" y="6203231"/>
            <a:ext cx="661851" cy="306426"/>
          </a:xfrm>
          <a:prstGeom prst="rect">
            <a:avLst/>
          </a:prstGeom>
        </p:spPr>
      </p:pic>
      <p:pic>
        <p:nvPicPr>
          <p:cNvPr id="4" name="Imagem 3">
            <a:extLst>
              <a:ext uri="{FF2B5EF4-FFF2-40B4-BE49-F238E27FC236}">
                <a16:creationId xmlns:a16="http://schemas.microsoft.com/office/drawing/2014/main" id="{43393244-E449-4988-BFC7-8C94658AE608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297" y="156754"/>
            <a:ext cx="1288869" cy="1288869"/>
          </a:xfrm>
          <a:prstGeom prst="rect">
            <a:avLst/>
          </a:prstGeom>
        </p:spPr>
      </p:pic>
      <p:pic>
        <p:nvPicPr>
          <p:cNvPr id="5" name="Imagem 4">
            <a:extLst>
              <a:ext uri="{FF2B5EF4-FFF2-40B4-BE49-F238E27FC236}">
                <a16:creationId xmlns:a16="http://schemas.microsoft.com/office/drawing/2014/main" id="{B69E452F-3226-4E58-A104-0DEF9077734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105" t="17615" r="37524" b="17187"/>
          <a:stretch/>
        </p:blipFill>
        <p:spPr>
          <a:xfrm>
            <a:off x="680656" y="5533233"/>
            <a:ext cx="496351" cy="9908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11986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5898F274-8F25-4C67-BC0E-B8D8FD2FFB4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PT"/>
              <a:t>Clique para editar o estilo de título do Modelo Global</a:t>
            </a:r>
            <a:endParaRPr lang="en-US"/>
          </a:p>
        </p:txBody>
      </p:sp>
      <p:sp>
        <p:nvSpPr>
          <p:cNvPr id="3" name="Marcador de Posição de Texto Vertical 2">
            <a:extLst>
              <a:ext uri="{FF2B5EF4-FFF2-40B4-BE49-F238E27FC236}">
                <a16:creationId xmlns:a16="http://schemas.microsoft.com/office/drawing/2014/main" id="{38E76893-9B5B-43D4-A50A-AEDF60F2F2C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  <a:endParaRPr lang="en-US"/>
          </a:p>
        </p:txBody>
      </p:sp>
      <p:sp>
        <p:nvSpPr>
          <p:cNvPr id="4" name="Marcador de Posição da Data 3">
            <a:extLst>
              <a:ext uri="{FF2B5EF4-FFF2-40B4-BE49-F238E27FC236}">
                <a16:creationId xmlns:a16="http://schemas.microsoft.com/office/drawing/2014/main" id="{16DD5386-1F27-4C76-AF43-FFB63B6219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570D49-FC9C-4FEA-A3ED-047156B0FAB5}" type="datetimeFigureOut">
              <a:rPr lang="en-US" smtClean="0"/>
              <a:t>2/24/2025</a:t>
            </a:fld>
            <a:endParaRPr lang="en-US"/>
          </a:p>
        </p:txBody>
      </p:sp>
      <p:sp>
        <p:nvSpPr>
          <p:cNvPr id="5" name="Marcador de Posição do Rodapé 4">
            <a:extLst>
              <a:ext uri="{FF2B5EF4-FFF2-40B4-BE49-F238E27FC236}">
                <a16:creationId xmlns:a16="http://schemas.microsoft.com/office/drawing/2014/main" id="{17736ED9-F328-4196-93F9-0A31123763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Marcador de Posição do Número do Diapositivo 5">
            <a:extLst>
              <a:ext uri="{FF2B5EF4-FFF2-40B4-BE49-F238E27FC236}">
                <a16:creationId xmlns:a16="http://schemas.microsoft.com/office/drawing/2014/main" id="{53997574-0CD0-40DF-B099-791E07B827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640848-4315-4C17-B687-49B9B1C6065B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63561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c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99BEB96-AFA8-4733-9E68-E79200D4A2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PT"/>
              <a:t>Clique para editar o estilo de título do Modelo Global</a:t>
            </a:r>
            <a:endParaRPr lang="en-US"/>
          </a:p>
        </p:txBody>
      </p:sp>
      <p:sp>
        <p:nvSpPr>
          <p:cNvPr id="3" name="Marcador de Posição do Texto 2">
            <a:extLst>
              <a:ext uri="{FF2B5EF4-FFF2-40B4-BE49-F238E27FC236}">
                <a16:creationId xmlns:a16="http://schemas.microsoft.com/office/drawing/2014/main" id="{187812EC-8F80-4213-971C-EE22E9BFC9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PT"/>
              <a:t>Clique para editar os estilos do texto de Modelo Global</a:t>
            </a:r>
          </a:p>
        </p:txBody>
      </p:sp>
      <p:sp>
        <p:nvSpPr>
          <p:cNvPr id="4" name="Marcador de Posição da Data 3">
            <a:extLst>
              <a:ext uri="{FF2B5EF4-FFF2-40B4-BE49-F238E27FC236}">
                <a16:creationId xmlns:a16="http://schemas.microsoft.com/office/drawing/2014/main" id="{FAE4560E-924F-4762-B43F-BF69558537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570D49-FC9C-4FEA-A3ED-047156B0FAB5}" type="datetimeFigureOut">
              <a:rPr lang="en-US" smtClean="0"/>
              <a:t>2/24/2025</a:t>
            </a:fld>
            <a:endParaRPr lang="en-US"/>
          </a:p>
        </p:txBody>
      </p:sp>
      <p:sp>
        <p:nvSpPr>
          <p:cNvPr id="5" name="Marcador de Posição do Rodapé 4">
            <a:extLst>
              <a:ext uri="{FF2B5EF4-FFF2-40B4-BE49-F238E27FC236}">
                <a16:creationId xmlns:a16="http://schemas.microsoft.com/office/drawing/2014/main" id="{1B262C2E-8E38-40AD-B6AF-CDEC4DD750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Marcador de Posição do Número do Diapositivo 5">
            <a:extLst>
              <a:ext uri="{FF2B5EF4-FFF2-40B4-BE49-F238E27FC236}">
                <a16:creationId xmlns:a16="http://schemas.microsoft.com/office/drawing/2014/main" id="{F23FA728-303F-4E9D-A203-B28194101B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640848-4315-4C17-B687-49B9B1C6065B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1408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DF65001-FB35-41FD-9076-E36243D241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Clique para editar o estilo de título do Modelo Global</a:t>
            </a:r>
            <a:endParaRPr lang="en-US"/>
          </a:p>
        </p:txBody>
      </p:sp>
      <p:sp>
        <p:nvSpPr>
          <p:cNvPr id="3" name="Marcador de Posição de Conteúdo 2">
            <a:extLst>
              <a:ext uri="{FF2B5EF4-FFF2-40B4-BE49-F238E27FC236}">
                <a16:creationId xmlns:a16="http://schemas.microsoft.com/office/drawing/2014/main" id="{D29EB863-BCD8-4EA8-9EAF-5F1F75CDD31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  <a:endParaRPr lang="en-US"/>
          </a:p>
        </p:txBody>
      </p:sp>
      <p:sp>
        <p:nvSpPr>
          <p:cNvPr id="4" name="Marcador de Posição de Conteúdo 3">
            <a:extLst>
              <a:ext uri="{FF2B5EF4-FFF2-40B4-BE49-F238E27FC236}">
                <a16:creationId xmlns:a16="http://schemas.microsoft.com/office/drawing/2014/main" id="{96097902-342F-4988-A0DF-59228D68C19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  <a:endParaRPr lang="en-US"/>
          </a:p>
        </p:txBody>
      </p:sp>
      <p:sp>
        <p:nvSpPr>
          <p:cNvPr id="5" name="Marcador de Posição da Data 4">
            <a:extLst>
              <a:ext uri="{FF2B5EF4-FFF2-40B4-BE49-F238E27FC236}">
                <a16:creationId xmlns:a16="http://schemas.microsoft.com/office/drawing/2014/main" id="{72AAF86C-EB49-4C8C-9AD7-CD471DC7A0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570D49-FC9C-4FEA-A3ED-047156B0FAB5}" type="datetimeFigureOut">
              <a:rPr lang="en-US" smtClean="0"/>
              <a:t>2/24/2025</a:t>
            </a:fld>
            <a:endParaRPr lang="en-US"/>
          </a:p>
        </p:txBody>
      </p:sp>
      <p:sp>
        <p:nvSpPr>
          <p:cNvPr id="6" name="Marcador de Posição do Rodapé 5">
            <a:extLst>
              <a:ext uri="{FF2B5EF4-FFF2-40B4-BE49-F238E27FC236}">
                <a16:creationId xmlns:a16="http://schemas.microsoft.com/office/drawing/2014/main" id="{B104F2F8-59AA-4060-8D06-317C189E85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Marcador de Posição do Número do Diapositivo 6">
            <a:extLst>
              <a:ext uri="{FF2B5EF4-FFF2-40B4-BE49-F238E27FC236}">
                <a16:creationId xmlns:a16="http://schemas.microsoft.com/office/drawing/2014/main" id="{32286039-D21E-4DE4-9CF2-3B4E4368E9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640848-4315-4C17-B687-49B9B1C6065B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39320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39CDD6F-E124-4CFC-9E06-D70489CA21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PT"/>
              <a:t>Clique para editar o estilo de título do Modelo Global</a:t>
            </a:r>
            <a:endParaRPr lang="en-US"/>
          </a:p>
        </p:txBody>
      </p:sp>
      <p:sp>
        <p:nvSpPr>
          <p:cNvPr id="3" name="Marcador de Posição do Texto 2">
            <a:extLst>
              <a:ext uri="{FF2B5EF4-FFF2-40B4-BE49-F238E27FC236}">
                <a16:creationId xmlns:a16="http://schemas.microsoft.com/office/drawing/2014/main" id="{B8497A09-ECF7-4855-AD40-3007F4F5A7D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/>
              <a:t>Clique para editar os estilos do texto de Modelo Global</a:t>
            </a:r>
          </a:p>
        </p:txBody>
      </p:sp>
      <p:sp>
        <p:nvSpPr>
          <p:cNvPr id="4" name="Marcador de Posição de Conteúdo 3">
            <a:extLst>
              <a:ext uri="{FF2B5EF4-FFF2-40B4-BE49-F238E27FC236}">
                <a16:creationId xmlns:a16="http://schemas.microsoft.com/office/drawing/2014/main" id="{29F5FFA7-5AE6-483F-9821-8E0243D1FD6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  <a:endParaRPr lang="en-US"/>
          </a:p>
        </p:txBody>
      </p:sp>
      <p:sp>
        <p:nvSpPr>
          <p:cNvPr id="5" name="Marcador de Posição do Texto 4">
            <a:extLst>
              <a:ext uri="{FF2B5EF4-FFF2-40B4-BE49-F238E27FC236}">
                <a16:creationId xmlns:a16="http://schemas.microsoft.com/office/drawing/2014/main" id="{DDAB68C2-5462-41CC-AD55-05B159340BA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/>
              <a:t>Clique para editar os estilos do texto de Modelo Global</a:t>
            </a:r>
          </a:p>
        </p:txBody>
      </p:sp>
      <p:sp>
        <p:nvSpPr>
          <p:cNvPr id="6" name="Marcador de Posição de Conteúdo 5">
            <a:extLst>
              <a:ext uri="{FF2B5EF4-FFF2-40B4-BE49-F238E27FC236}">
                <a16:creationId xmlns:a16="http://schemas.microsoft.com/office/drawing/2014/main" id="{B239F162-60FD-4BB6-AC13-5C9480D9895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  <a:endParaRPr lang="en-US"/>
          </a:p>
        </p:txBody>
      </p:sp>
      <p:sp>
        <p:nvSpPr>
          <p:cNvPr id="7" name="Marcador de Posição da Data 6">
            <a:extLst>
              <a:ext uri="{FF2B5EF4-FFF2-40B4-BE49-F238E27FC236}">
                <a16:creationId xmlns:a16="http://schemas.microsoft.com/office/drawing/2014/main" id="{021A6624-C2D0-4EB3-B21E-7F882B5F94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570D49-FC9C-4FEA-A3ED-047156B0FAB5}" type="datetimeFigureOut">
              <a:rPr lang="en-US" smtClean="0"/>
              <a:t>2/24/2025</a:t>
            </a:fld>
            <a:endParaRPr lang="en-US"/>
          </a:p>
        </p:txBody>
      </p:sp>
      <p:sp>
        <p:nvSpPr>
          <p:cNvPr id="8" name="Marcador de Posição do Rodapé 7">
            <a:extLst>
              <a:ext uri="{FF2B5EF4-FFF2-40B4-BE49-F238E27FC236}">
                <a16:creationId xmlns:a16="http://schemas.microsoft.com/office/drawing/2014/main" id="{FB3F7FE1-44F1-49EE-82C7-CD55332447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Marcador de Posição do Número do Diapositivo 8">
            <a:extLst>
              <a:ext uri="{FF2B5EF4-FFF2-40B4-BE49-F238E27FC236}">
                <a16:creationId xmlns:a16="http://schemas.microsoft.com/office/drawing/2014/main" id="{71015A7A-E273-465F-AD23-2078349BC8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640848-4315-4C17-B687-49B9B1C6065B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65355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C9B7B37-41B7-4C62-8051-A015342BCE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Clique para editar o estilo de título do Modelo Global</a:t>
            </a:r>
            <a:endParaRPr lang="en-US"/>
          </a:p>
        </p:txBody>
      </p:sp>
      <p:sp>
        <p:nvSpPr>
          <p:cNvPr id="3" name="Marcador de Posição da Data 2">
            <a:extLst>
              <a:ext uri="{FF2B5EF4-FFF2-40B4-BE49-F238E27FC236}">
                <a16:creationId xmlns:a16="http://schemas.microsoft.com/office/drawing/2014/main" id="{48F10AD9-6458-41F5-88B4-E4B09A55E2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570D49-FC9C-4FEA-A3ED-047156B0FAB5}" type="datetimeFigureOut">
              <a:rPr lang="en-US" smtClean="0"/>
              <a:t>2/24/2025</a:t>
            </a:fld>
            <a:endParaRPr lang="en-US"/>
          </a:p>
        </p:txBody>
      </p:sp>
      <p:sp>
        <p:nvSpPr>
          <p:cNvPr id="4" name="Marcador de Posição do Rodapé 3">
            <a:extLst>
              <a:ext uri="{FF2B5EF4-FFF2-40B4-BE49-F238E27FC236}">
                <a16:creationId xmlns:a16="http://schemas.microsoft.com/office/drawing/2014/main" id="{99088A8A-365B-4C9A-8F5C-151A3E3527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Marcador de Posição do Número do Diapositivo 4">
            <a:extLst>
              <a:ext uri="{FF2B5EF4-FFF2-40B4-BE49-F238E27FC236}">
                <a16:creationId xmlns:a16="http://schemas.microsoft.com/office/drawing/2014/main" id="{0B753C7E-89D5-4214-8279-6EE5AE9B77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640848-4315-4C17-B687-49B9B1C6065B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78878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Data 1">
            <a:extLst>
              <a:ext uri="{FF2B5EF4-FFF2-40B4-BE49-F238E27FC236}">
                <a16:creationId xmlns:a16="http://schemas.microsoft.com/office/drawing/2014/main" id="{122FA8B7-800F-4458-A5FA-CBE40CF821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570D49-FC9C-4FEA-A3ED-047156B0FAB5}" type="datetimeFigureOut">
              <a:rPr lang="en-US" smtClean="0"/>
              <a:t>2/24/2025</a:t>
            </a:fld>
            <a:endParaRPr lang="en-US"/>
          </a:p>
        </p:txBody>
      </p:sp>
      <p:sp>
        <p:nvSpPr>
          <p:cNvPr id="3" name="Marcador de Posição do Rodapé 2">
            <a:extLst>
              <a:ext uri="{FF2B5EF4-FFF2-40B4-BE49-F238E27FC236}">
                <a16:creationId xmlns:a16="http://schemas.microsoft.com/office/drawing/2014/main" id="{D9851D35-EC6D-4D03-87AD-17F7259D67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Marcador de Posição do Número do Diapositivo 3">
            <a:extLst>
              <a:ext uri="{FF2B5EF4-FFF2-40B4-BE49-F238E27FC236}">
                <a16:creationId xmlns:a16="http://schemas.microsoft.com/office/drawing/2014/main" id="{FC655B0F-3276-4745-A1F6-323E82819A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640848-4315-4C17-B687-49B9B1C6065B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5393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1ACACAC-B189-4BCF-AF38-4E736C7A13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PT"/>
              <a:t>Clique para editar o estilo de título do Modelo Global</a:t>
            </a:r>
            <a:endParaRPr lang="en-US"/>
          </a:p>
        </p:txBody>
      </p:sp>
      <p:sp>
        <p:nvSpPr>
          <p:cNvPr id="3" name="Marcador de Posição de Conteúdo 2">
            <a:extLst>
              <a:ext uri="{FF2B5EF4-FFF2-40B4-BE49-F238E27FC236}">
                <a16:creationId xmlns:a16="http://schemas.microsoft.com/office/drawing/2014/main" id="{61AB47D4-8E5E-4871-80BF-1ABA8D07E8E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  <a:endParaRPr lang="en-US"/>
          </a:p>
        </p:txBody>
      </p:sp>
      <p:sp>
        <p:nvSpPr>
          <p:cNvPr id="4" name="Marcador de Posição do Texto 3">
            <a:extLst>
              <a:ext uri="{FF2B5EF4-FFF2-40B4-BE49-F238E27FC236}">
                <a16:creationId xmlns:a16="http://schemas.microsoft.com/office/drawing/2014/main" id="{DCE64592-7F9C-44C6-B045-E76B061411F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PT"/>
              <a:t>Clique para editar os estilos do texto de Modelo Global</a:t>
            </a:r>
          </a:p>
        </p:txBody>
      </p:sp>
      <p:sp>
        <p:nvSpPr>
          <p:cNvPr id="5" name="Marcador de Posição da Data 4">
            <a:extLst>
              <a:ext uri="{FF2B5EF4-FFF2-40B4-BE49-F238E27FC236}">
                <a16:creationId xmlns:a16="http://schemas.microsoft.com/office/drawing/2014/main" id="{0DBF7CBF-705F-469C-AC4B-0F8AC5CA87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570D49-FC9C-4FEA-A3ED-047156B0FAB5}" type="datetimeFigureOut">
              <a:rPr lang="en-US" smtClean="0"/>
              <a:t>2/24/2025</a:t>
            </a:fld>
            <a:endParaRPr lang="en-US"/>
          </a:p>
        </p:txBody>
      </p:sp>
      <p:sp>
        <p:nvSpPr>
          <p:cNvPr id="6" name="Marcador de Posição do Rodapé 5">
            <a:extLst>
              <a:ext uri="{FF2B5EF4-FFF2-40B4-BE49-F238E27FC236}">
                <a16:creationId xmlns:a16="http://schemas.microsoft.com/office/drawing/2014/main" id="{0FC8D51B-CDED-4338-A75A-4780C78B44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Marcador de Posição do Número do Diapositivo 6">
            <a:extLst>
              <a:ext uri="{FF2B5EF4-FFF2-40B4-BE49-F238E27FC236}">
                <a16:creationId xmlns:a16="http://schemas.microsoft.com/office/drawing/2014/main" id="{664C4EDA-882B-4D4D-AD8A-15B22C4C0E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640848-4315-4C17-B687-49B9B1C6065B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10897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721F45C-73E7-47A7-9243-54437F610E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PT"/>
              <a:t>Clique para editar o estilo de título do Modelo Global</a:t>
            </a:r>
            <a:endParaRPr lang="en-US"/>
          </a:p>
        </p:txBody>
      </p:sp>
      <p:sp>
        <p:nvSpPr>
          <p:cNvPr id="3" name="Marcador de Posição da Imagem 2">
            <a:extLst>
              <a:ext uri="{FF2B5EF4-FFF2-40B4-BE49-F238E27FC236}">
                <a16:creationId xmlns:a16="http://schemas.microsoft.com/office/drawing/2014/main" id="{92373ECB-86CA-4990-86FD-74583F43DDA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Marcador de Posição do Texto 3">
            <a:extLst>
              <a:ext uri="{FF2B5EF4-FFF2-40B4-BE49-F238E27FC236}">
                <a16:creationId xmlns:a16="http://schemas.microsoft.com/office/drawing/2014/main" id="{AA4D3749-A87C-4267-8B79-4AE016351C1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PT"/>
              <a:t>Clique para editar os estilos do texto de Modelo Global</a:t>
            </a:r>
          </a:p>
        </p:txBody>
      </p:sp>
      <p:sp>
        <p:nvSpPr>
          <p:cNvPr id="5" name="Marcador de Posição da Data 4">
            <a:extLst>
              <a:ext uri="{FF2B5EF4-FFF2-40B4-BE49-F238E27FC236}">
                <a16:creationId xmlns:a16="http://schemas.microsoft.com/office/drawing/2014/main" id="{2D342F07-549C-413C-BB6B-73BBAE8B14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570D49-FC9C-4FEA-A3ED-047156B0FAB5}" type="datetimeFigureOut">
              <a:rPr lang="en-US" smtClean="0"/>
              <a:t>2/24/2025</a:t>
            </a:fld>
            <a:endParaRPr lang="en-US"/>
          </a:p>
        </p:txBody>
      </p:sp>
      <p:sp>
        <p:nvSpPr>
          <p:cNvPr id="6" name="Marcador de Posição do Rodapé 5">
            <a:extLst>
              <a:ext uri="{FF2B5EF4-FFF2-40B4-BE49-F238E27FC236}">
                <a16:creationId xmlns:a16="http://schemas.microsoft.com/office/drawing/2014/main" id="{3A031B94-2418-42F7-BFD9-D7FB2F8E43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Marcador de Posição do Número do Diapositivo 6">
            <a:extLst>
              <a:ext uri="{FF2B5EF4-FFF2-40B4-BE49-F238E27FC236}">
                <a16:creationId xmlns:a16="http://schemas.microsoft.com/office/drawing/2014/main" id="{E0846D23-9515-4142-ACBD-606565FF1E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640848-4315-4C17-B687-49B9B1C6065B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76350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3AF492E-491C-419B-87A1-67E9BDD3A3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Clique para editar o estilo de título do Modelo Global</a:t>
            </a:r>
            <a:endParaRPr lang="en-US"/>
          </a:p>
        </p:txBody>
      </p:sp>
      <p:sp>
        <p:nvSpPr>
          <p:cNvPr id="3" name="Marcador de Posição de Texto Vertical 2">
            <a:extLst>
              <a:ext uri="{FF2B5EF4-FFF2-40B4-BE49-F238E27FC236}">
                <a16:creationId xmlns:a16="http://schemas.microsoft.com/office/drawing/2014/main" id="{11DB934A-9CED-4E5B-B531-EFD5F84C48C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  <a:endParaRPr lang="en-US"/>
          </a:p>
        </p:txBody>
      </p:sp>
      <p:sp>
        <p:nvSpPr>
          <p:cNvPr id="4" name="Marcador de Posição da Data 3">
            <a:extLst>
              <a:ext uri="{FF2B5EF4-FFF2-40B4-BE49-F238E27FC236}">
                <a16:creationId xmlns:a16="http://schemas.microsoft.com/office/drawing/2014/main" id="{A55949D9-8FB9-4524-A748-278F2DCB61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570D49-FC9C-4FEA-A3ED-047156B0FAB5}" type="datetimeFigureOut">
              <a:rPr lang="en-US" smtClean="0"/>
              <a:t>2/24/2025</a:t>
            </a:fld>
            <a:endParaRPr lang="en-US"/>
          </a:p>
        </p:txBody>
      </p:sp>
      <p:sp>
        <p:nvSpPr>
          <p:cNvPr id="5" name="Marcador de Posição do Rodapé 4">
            <a:extLst>
              <a:ext uri="{FF2B5EF4-FFF2-40B4-BE49-F238E27FC236}">
                <a16:creationId xmlns:a16="http://schemas.microsoft.com/office/drawing/2014/main" id="{3E7C66E2-C4FF-4B2E-854B-B3428C30B9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Marcador de Posição do Número do Diapositivo 5">
            <a:extLst>
              <a:ext uri="{FF2B5EF4-FFF2-40B4-BE49-F238E27FC236}">
                <a16:creationId xmlns:a16="http://schemas.microsoft.com/office/drawing/2014/main" id="{A1E6643A-30FF-4396-A605-B5F1555CB9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640848-4315-4C17-B687-49B9B1C6065B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46568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>
            <a:alphaModFix amt="2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Título 1">
            <a:extLst>
              <a:ext uri="{FF2B5EF4-FFF2-40B4-BE49-F238E27FC236}">
                <a16:creationId xmlns:a16="http://schemas.microsoft.com/office/drawing/2014/main" id="{0FC4230F-D987-4C70-B0B0-5598B51DD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PT"/>
              <a:t>Clique para editar o estilo de título do Modelo Global</a:t>
            </a:r>
            <a:endParaRPr lang="en-US"/>
          </a:p>
        </p:txBody>
      </p:sp>
      <p:sp>
        <p:nvSpPr>
          <p:cNvPr id="3" name="Marcador de Posição do Texto 2">
            <a:extLst>
              <a:ext uri="{FF2B5EF4-FFF2-40B4-BE49-F238E27FC236}">
                <a16:creationId xmlns:a16="http://schemas.microsoft.com/office/drawing/2014/main" id="{1FEA12DC-6160-4386-9C7D-1B0DC72767B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  <a:endParaRPr lang="en-US"/>
          </a:p>
        </p:txBody>
      </p:sp>
      <p:sp>
        <p:nvSpPr>
          <p:cNvPr id="4" name="Marcador de Posição da Data 3">
            <a:extLst>
              <a:ext uri="{FF2B5EF4-FFF2-40B4-BE49-F238E27FC236}">
                <a16:creationId xmlns:a16="http://schemas.microsoft.com/office/drawing/2014/main" id="{2FDED3D3-A850-45A6-8D39-EC263E29629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570D49-FC9C-4FEA-A3ED-047156B0FAB5}" type="datetimeFigureOut">
              <a:rPr lang="en-US" smtClean="0"/>
              <a:t>2/24/2025</a:t>
            </a:fld>
            <a:endParaRPr lang="en-US"/>
          </a:p>
        </p:txBody>
      </p:sp>
      <p:sp>
        <p:nvSpPr>
          <p:cNvPr id="5" name="Marcador de Posição do Rodapé 4">
            <a:extLst>
              <a:ext uri="{FF2B5EF4-FFF2-40B4-BE49-F238E27FC236}">
                <a16:creationId xmlns:a16="http://schemas.microsoft.com/office/drawing/2014/main" id="{CF8918D1-ED43-45E1-9C7F-67051949D8C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Marcador de Posição do Número do Diapositivo 5">
            <a:extLst>
              <a:ext uri="{FF2B5EF4-FFF2-40B4-BE49-F238E27FC236}">
                <a16:creationId xmlns:a16="http://schemas.microsoft.com/office/drawing/2014/main" id="{DE1BA334-5995-4FDB-B0B1-4DF2A2A458B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640848-4315-4C17-B687-49B9B1C6065B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50089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DD06954-D165-4990-9D96-DBF580E00A4F}"/>
              </a:ext>
            </a:extLst>
          </p:cNvPr>
          <p:cNvSpPr>
            <a:spLocks noGrp="1"/>
          </p:cNvSpPr>
          <p:nvPr>
            <p:ph type="ctrTitle" idx="4294967295"/>
          </p:nvPr>
        </p:nvSpPr>
        <p:spPr>
          <a:xfrm>
            <a:off x="856889" y="2401294"/>
            <a:ext cx="4248647" cy="663395"/>
          </a:xfrm>
        </p:spPr>
        <p:txBody>
          <a:bodyPr>
            <a:normAutofit/>
          </a:bodyPr>
          <a:lstStyle/>
          <a:p>
            <a:pPr algn="l"/>
            <a:r>
              <a:rPr lang="en-US" sz="4000" b="1" dirty="0" err="1">
                <a:latin typeface="Roboto" panose="02000000000000000000" pitchFamily="2" charset="0"/>
                <a:ea typeface="Roboto" panose="02000000000000000000" pitchFamily="2" charset="0"/>
              </a:rPr>
              <a:t>Título</a:t>
            </a:r>
            <a:endParaRPr lang="en-US" sz="4000" b="1" dirty="0"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0F54C7E0-8C03-4B81-892D-6EB0D57C0ABA}"/>
              </a:ext>
            </a:extLst>
          </p:cNvPr>
          <p:cNvSpPr>
            <a:spLocks noGrp="1"/>
          </p:cNvSpPr>
          <p:nvPr>
            <p:ph type="subTitle" idx="4294967295"/>
          </p:nvPr>
        </p:nvSpPr>
        <p:spPr>
          <a:xfrm>
            <a:off x="856888" y="3252181"/>
            <a:ext cx="4248647" cy="541131"/>
          </a:xfrm>
        </p:spPr>
        <p:txBody>
          <a:bodyPr>
            <a:normAutofit/>
          </a:bodyPr>
          <a:lstStyle/>
          <a:p>
            <a:pPr marL="0" indent="0" algn="l">
              <a:buNone/>
            </a:pPr>
            <a:r>
              <a:rPr lang="en-US" sz="2800" dirty="0" err="1">
                <a:latin typeface="Roboto" panose="02000000000000000000" pitchFamily="2" charset="0"/>
                <a:ea typeface="Roboto" panose="02000000000000000000" pitchFamily="2" charset="0"/>
              </a:rPr>
              <a:t>Subtítulo</a:t>
            </a:r>
            <a:endParaRPr lang="en-US" sz="2800" dirty="0"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522144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ixaDeTexto 3">
            <a:extLst>
              <a:ext uri="{FF2B5EF4-FFF2-40B4-BE49-F238E27FC236}">
                <a16:creationId xmlns:a16="http://schemas.microsoft.com/office/drawing/2014/main" id="{F0E3F513-CD17-4435-ACB3-8B5DFC78A37C}"/>
              </a:ext>
            </a:extLst>
          </p:cNvPr>
          <p:cNvSpPr txBox="1"/>
          <p:nvPr/>
        </p:nvSpPr>
        <p:spPr>
          <a:xfrm>
            <a:off x="414045" y="1492703"/>
            <a:ext cx="264689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2800" spc="300" dirty="0">
                <a:latin typeface="Roboto Bold" panose="02000000000000000000" pitchFamily="2" charset="0"/>
                <a:ea typeface="Roboto Bold" panose="02000000000000000000" pitchFamily="2" charset="0"/>
              </a:rPr>
              <a:t>Título/tema</a:t>
            </a:r>
          </a:p>
        </p:txBody>
      </p:sp>
      <p:sp>
        <p:nvSpPr>
          <p:cNvPr id="5" name="CaixaDeTexto 4">
            <a:extLst>
              <a:ext uri="{FF2B5EF4-FFF2-40B4-BE49-F238E27FC236}">
                <a16:creationId xmlns:a16="http://schemas.microsoft.com/office/drawing/2014/main" id="{D59D50F2-654F-4D0A-A5F6-B02F0CAC05C4}"/>
              </a:ext>
            </a:extLst>
          </p:cNvPr>
          <p:cNvSpPr txBox="1"/>
          <p:nvPr/>
        </p:nvSpPr>
        <p:spPr>
          <a:xfrm>
            <a:off x="1174376" y="2374680"/>
            <a:ext cx="1258045" cy="338554"/>
          </a:xfrm>
          <a:prstGeom prst="rect">
            <a:avLst/>
          </a:prstGeom>
          <a:noFill/>
        </p:spPr>
        <p:txBody>
          <a:bodyPr wrap="square" numCol="1" rtlCol="0">
            <a:spAutoFit/>
          </a:bodyPr>
          <a:lstStyle/>
          <a:p>
            <a:r>
              <a:rPr lang="pt-PT" sz="1600" spc="200" dirty="0">
                <a:latin typeface="Roboto" panose="02000000000000000000" pitchFamily="2" charset="0"/>
                <a:ea typeface="Roboto" panose="02000000000000000000" pitchFamily="2" charset="0"/>
              </a:rPr>
              <a:t>texto</a:t>
            </a:r>
          </a:p>
        </p:txBody>
      </p:sp>
      <p:sp>
        <p:nvSpPr>
          <p:cNvPr id="6" name="CaixaDeTexto 5">
            <a:extLst>
              <a:ext uri="{FF2B5EF4-FFF2-40B4-BE49-F238E27FC236}">
                <a16:creationId xmlns:a16="http://schemas.microsoft.com/office/drawing/2014/main" id="{1E760260-57CB-44C1-A1B7-B30BA7E2EBD1}"/>
              </a:ext>
            </a:extLst>
          </p:cNvPr>
          <p:cNvSpPr txBox="1"/>
          <p:nvPr/>
        </p:nvSpPr>
        <p:spPr>
          <a:xfrm>
            <a:off x="7172479" y="4816161"/>
            <a:ext cx="3336150" cy="338554"/>
          </a:xfrm>
          <a:prstGeom prst="rect">
            <a:avLst/>
          </a:prstGeom>
          <a:noFill/>
        </p:spPr>
        <p:txBody>
          <a:bodyPr wrap="square" numCol="1" rtlCol="0">
            <a:spAutoFit/>
          </a:bodyPr>
          <a:lstStyle/>
          <a:p>
            <a:r>
              <a:rPr lang="pt-PT" sz="1600" spc="200" dirty="0">
                <a:latin typeface="Roboto" panose="02000000000000000000" pitchFamily="2" charset="0"/>
                <a:ea typeface="Roboto" panose="02000000000000000000" pitchFamily="2" charset="0"/>
              </a:rPr>
              <a:t>“texto”</a:t>
            </a:r>
          </a:p>
        </p:txBody>
      </p:sp>
      <p:cxnSp>
        <p:nvCxnSpPr>
          <p:cNvPr id="7" name="Conexão reta 6">
            <a:extLst>
              <a:ext uri="{FF2B5EF4-FFF2-40B4-BE49-F238E27FC236}">
                <a16:creationId xmlns:a16="http://schemas.microsoft.com/office/drawing/2014/main" id="{354083D3-63B3-472A-8AD6-F2470F4BBDB1}"/>
              </a:ext>
            </a:extLst>
          </p:cNvPr>
          <p:cNvCxnSpPr>
            <a:cxnSpLocks/>
          </p:cNvCxnSpPr>
          <p:nvPr/>
        </p:nvCxnSpPr>
        <p:spPr>
          <a:xfrm>
            <a:off x="7274358" y="4742133"/>
            <a:ext cx="504894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2" name="Agrupar 1">
            <a:extLst>
              <a:ext uri="{FF2B5EF4-FFF2-40B4-BE49-F238E27FC236}">
                <a16:creationId xmlns:a16="http://schemas.microsoft.com/office/drawing/2014/main" id="{5CD48CB1-7813-47DF-87E6-A5B2AF8A2F6E}"/>
              </a:ext>
            </a:extLst>
          </p:cNvPr>
          <p:cNvGrpSpPr/>
          <p:nvPr/>
        </p:nvGrpSpPr>
        <p:grpSpPr>
          <a:xfrm>
            <a:off x="7274357" y="1619311"/>
            <a:ext cx="4917643" cy="2922367"/>
            <a:chOff x="7274357" y="1619311"/>
            <a:chExt cx="4917643" cy="2922367"/>
          </a:xfrm>
        </p:grpSpPr>
        <p:sp>
          <p:nvSpPr>
            <p:cNvPr id="8" name="Retângulo 7">
              <a:extLst>
                <a:ext uri="{FF2B5EF4-FFF2-40B4-BE49-F238E27FC236}">
                  <a16:creationId xmlns:a16="http://schemas.microsoft.com/office/drawing/2014/main" id="{954A80B8-3579-4A65-919E-66AF9C16DD47}"/>
                </a:ext>
              </a:extLst>
            </p:cNvPr>
            <p:cNvSpPr/>
            <p:nvPr/>
          </p:nvSpPr>
          <p:spPr>
            <a:xfrm>
              <a:off x="7274357" y="1619311"/>
              <a:ext cx="4917643" cy="2922367"/>
            </a:xfrm>
            <a:prstGeom prst="rect">
              <a:avLst/>
            </a:prstGeom>
            <a:solidFill>
              <a:srgbClr val="8AE2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  <p:sp>
          <p:nvSpPr>
            <p:cNvPr id="9" name="CaixaDeTexto 8">
              <a:extLst>
                <a:ext uri="{FF2B5EF4-FFF2-40B4-BE49-F238E27FC236}">
                  <a16:creationId xmlns:a16="http://schemas.microsoft.com/office/drawing/2014/main" id="{244A5826-5929-4CA6-A458-D19938EA147C}"/>
                </a:ext>
              </a:extLst>
            </p:cNvPr>
            <p:cNvSpPr txBox="1"/>
            <p:nvPr/>
          </p:nvSpPr>
          <p:spPr>
            <a:xfrm>
              <a:off x="9133107" y="3080494"/>
              <a:ext cx="1200142" cy="338554"/>
            </a:xfrm>
            <a:prstGeom prst="rect">
              <a:avLst/>
            </a:prstGeom>
            <a:noFill/>
          </p:spPr>
          <p:txBody>
            <a:bodyPr wrap="square" numCol="1" rtlCol="0">
              <a:spAutoFit/>
            </a:bodyPr>
            <a:lstStyle/>
            <a:p>
              <a:r>
                <a:rPr lang="pt-PT" sz="1600" spc="200" dirty="0">
                  <a:latin typeface="Roboto" panose="02000000000000000000" pitchFamily="2" charset="0"/>
                  <a:ea typeface="Roboto" panose="02000000000000000000" pitchFamily="2" charset="0"/>
                </a:rPr>
                <a:t>IMAGEM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28918004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tângulo 13">
            <a:extLst>
              <a:ext uri="{FF2B5EF4-FFF2-40B4-BE49-F238E27FC236}">
                <a16:creationId xmlns:a16="http://schemas.microsoft.com/office/drawing/2014/main" id="{08AD79C7-CBB8-463D-BC00-F58F6037E17B}"/>
              </a:ext>
            </a:extLst>
          </p:cNvPr>
          <p:cNvSpPr/>
          <p:nvPr/>
        </p:nvSpPr>
        <p:spPr>
          <a:xfrm rot="5400000">
            <a:off x="6993449" y="3169936"/>
            <a:ext cx="157661" cy="1515115"/>
          </a:xfrm>
          <a:prstGeom prst="rect">
            <a:avLst/>
          </a:prstGeom>
          <a:solidFill>
            <a:srgbClr val="8AE2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4" name="CaixaDeTexto 3">
            <a:extLst>
              <a:ext uri="{FF2B5EF4-FFF2-40B4-BE49-F238E27FC236}">
                <a16:creationId xmlns:a16="http://schemas.microsoft.com/office/drawing/2014/main" id="{F0E3F513-CD17-4435-ACB3-8B5DFC78A37C}"/>
              </a:ext>
            </a:extLst>
          </p:cNvPr>
          <p:cNvSpPr txBox="1"/>
          <p:nvPr/>
        </p:nvSpPr>
        <p:spPr>
          <a:xfrm>
            <a:off x="414045" y="1492703"/>
            <a:ext cx="264689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2800" spc="300" dirty="0">
                <a:latin typeface="Roboto Bold" panose="02000000000000000000" pitchFamily="2" charset="0"/>
                <a:ea typeface="Roboto Bold" panose="02000000000000000000" pitchFamily="2" charset="0"/>
              </a:rPr>
              <a:t>Título/tema</a:t>
            </a:r>
          </a:p>
        </p:txBody>
      </p:sp>
      <p:sp>
        <p:nvSpPr>
          <p:cNvPr id="15" name="CaixaDeTexto 14">
            <a:extLst>
              <a:ext uri="{FF2B5EF4-FFF2-40B4-BE49-F238E27FC236}">
                <a16:creationId xmlns:a16="http://schemas.microsoft.com/office/drawing/2014/main" id="{42EF8735-9806-47BD-ABA8-0EF7B33992B8}"/>
              </a:ext>
            </a:extLst>
          </p:cNvPr>
          <p:cNvSpPr txBox="1"/>
          <p:nvPr/>
        </p:nvSpPr>
        <p:spPr>
          <a:xfrm>
            <a:off x="1458261" y="2984280"/>
            <a:ext cx="3935393" cy="1323439"/>
          </a:xfrm>
          <a:prstGeom prst="rect">
            <a:avLst/>
          </a:prstGeom>
          <a:noFill/>
        </p:spPr>
        <p:txBody>
          <a:bodyPr wrap="square" numCol="1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pt-PT" sz="1600" spc="200" dirty="0">
                <a:latin typeface="Roboto" panose="02000000000000000000" pitchFamily="2" charset="0"/>
                <a:ea typeface="Roboto" panose="02000000000000000000" pitchFamily="2" charset="0"/>
              </a:rPr>
              <a:t>texto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endParaRPr lang="pt-PT" sz="1600" spc="200" dirty="0">
              <a:latin typeface="Roboto" panose="02000000000000000000" pitchFamily="2" charset="0"/>
              <a:ea typeface="Roboto" panose="02000000000000000000" pitchFamily="2" charset="0"/>
            </a:endParaRP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pt-PT" sz="1600" spc="200" dirty="0">
                <a:latin typeface="Roboto" panose="02000000000000000000" pitchFamily="2" charset="0"/>
                <a:ea typeface="Roboto" panose="02000000000000000000" pitchFamily="2" charset="0"/>
              </a:rPr>
              <a:t>texto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endParaRPr lang="pt-PT" sz="1600" spc="200" dirty="0">
              <a:latin typeface="Roboto" panose="02000000000000000000" pitchFamily="2" charset="0"/>
              <a:ea typeface="Roboto" panose="02000000000000000000" pitchFamily="2" charset="0"/>
            </a:endParaRP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pt-PT" sz="1600" spc="200" dirty="0">
                <a:latin typeface="Roboto" panose="02000000000000000000" pitchFamily="2" charset="0"/>
                <a:ea typeface="Roboto" panose="02000000000000000000" pitchFamily="2" charset="0"/>
              </a:rPr>
              <a:t>texto</a:t>
            </a:r>
          </a:p>
        </p:txBody>
      </p:sp>
      <p:cxnSp>
        <p:nvCxnSpPr>
          <p:cNvPr id="16" name="Conexão reta 15">
            <a:extLst>
              <a:ext uri="{FF2B5EF4-FFF2-40B4-BE49-F238E27FC236}">
                <a16:creationId xmlns:a16="http://schemas.microsoft.com/office/drawing/2014/main" id="{CE7B4400-DBDD-4105-9673-BEDCF30BE426}"/>
              </a:ext>
            </a:extLst>
          </p:cNvPr>
          <p:cNvCxnSpPr>
            <a:cxnSpLocks/>
          </p:cNvCxnSpPr>
          <p:nvPr/>
        </p:nvCxnSpPr>
        <p:spPr>
          <a:xfrm>
            <a:off x="6116721" y="2917026"/>
            <a:ext cx="0" cy="1704171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8" name="Retângulo 17">
            <a:extLst>
              <a:ext uri="{FF2B5EF4-FFF2-40B4-BE49-F238E27FC236}">
                <a16:creationId xmlns:a16="http://schemas.microsoft.com/office/drawing/2014/main" id="{84124FF9-67A4-44E2-BD50-CC780D1841A8}"/>
              </a:ext>
            </a:extLst>
          </p:cNvPr>
          <p:cNvSpPr/>
          <p:nvPr/>
        </p:nvSpPr>
        <p:spPr>
          <a:xfrm>
            <a:off x="1153462" y="2917024"/>
            <a:ext cx="157661" cy="1704173"/>
          </a:xfrm>
          <a:prstGeom prst="rect">
            <a:avLst/>
          </a:prstGeom>
          <a:solidFill>
            <a:srgbClr val="8AE2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17" name="CaixaDeTexto 16">
            <a:extLst>
              <a:ext uri="{FF2B5EF4-FFF2-40B4-BE49-F238E27FC236}">
                <a16:creationId xmlns:a16="http://schemas.microsoft.com/office/drawing/2014/main" id="{137A9AF9-F7B9-417F-91AE-51CC5768E1A1}"/>
              </a:ext>
            </a:extLst>
          </p:cNvPr>
          <p:cNvSpPr txBox="1"/>
          <p:nvPr/>
        </p:nvSpPr>
        <p:spPr>
          <a:xfrm>
            <a:off x="6263860" y="3415167"/>
            <a:ext cx="1677874" cy="707886"/>
          </a:xfrm>
          <a:prstGeom prst="rect">
            <a:avLst/>
          </a:prstGeom>
          <a:noFill/>
        </p:spPr>
        <p:txBody>
          <a:bodyPr wrap="square" numCol="1" rtlCol="0">
            <a:spAutoFit/>
          </a:bodyPr>
          <a:lstStyle/>
          <a:p>
            <a:r>
              <a:rPr lang="pt-PT" sz="4000" spc="200" dirty="0">
                <a:latin typeface="Roboto" panose="02000000000000000000" pitchFamily="2" charset="0"/>
                <a:ea typeface="Roboto" panose="02000000000000000000" pitchFamily="2" charset="0"/>
              </a:rPr>
              <a:t>Texto</a:t>
            </a:r>
          </a:p>
        </p:txBody>
      </p:sp>
    </p:spTree>
    <p:extLst>
      <p:ext uri="{BB962C8B-B14F-4D97-AF65-F5344CB8AC3E}">
        <p14:creationId xmlns:p14="http://schemas.microsoft.com/office/powerpoint/2010/main" val="53177058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ixaDeTexto 3">
            <a:extLst>
              <a:ext uri="{FF2B5EF4-FFF2-40B4-BE49-F238E27FC236}">
                <a16:creationId xmlns:a16="http://schemas.microsoft.com/office/drawing/2014/main" id="{F0E3F513-CD17-4435-ACB3-8B5DFC78A37C}"/>
              </a:ext>
            </a:extLst>
          </p:cNvPr>
          <p:cNvSpPr txBox="1"/>
          <p:nvPr/>
        </p:nvSpPr>
        <p:spPr>
          <a:xfrm>
            <a:off x="414045" y="1492703"/>
            <a:ext cx="264689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2800" spc="300" dirty="0">
                <a:latin typeface="Roboto Bold" panose="02000000000000000000" pitchFamily="2" charset="0"/>
                <a:ea typeface="Roboto Bold" panose="02000000000000000000" pitchFamily="2" charset="0"/>
              </a:rPr>
              <a:t>Título/tema</a:t>
            </a:r>
          </a:p>
        </p:txBody>
      </p:sp>
      <p:sp>
        <p:nvSpPr>
          <p:cNvPr id="6" name="CaixaDeTexto 5">
            <a:extLst>
              <a:ext uri="{FF2B5EF4-FFF2-40B4-BE49-F238E27FC236}">
                <a16:creationId xmlns:a16="http://schemas.microsoft.com/office/drawing/2014/main" id="{475017F3-3DF8-4CC3-B762-2952939092E6}"/>
              </a:ext>
            </a:extLst>
          </p:cNvPr>
          <p:cNvSpPr txBox="1"/>
          <p:nvPr/>
        </p:nvSpPr>
        <p:spPr>
          <a:xfrm>
            <a:off x="1230924" y="2770258"/>
            <a:ext cx="4665955" cy="707886"/>
          </a:xfrm>
          <a:prstGeom prst="rect">
            <a:avLst/>
          </a:prstGeom>
          <a:noFill/>
        </p:spPr>
        <p:txBody>
          <a:bodyPr wrap="square" numCol="1" rtlCol="0">
            <a:spAutoFit/>
          </a:bodyPr>
          <a:lstStyle/>
          <a:p>
            <a:r>
              <a:rPr lang="pt-PT" sz="4000" spc="200" dirty="0">
                <a:latin typeface="Roboto" panose="02000000000000000000" pitchFamily="2" charset="0"/>
                <a:ea typeface="Roboto" panose="02000000000000000000" pitchFamily="2" charset="0"/>
              </a:rPr>
              <a:t>Texto</a:t>
            </a:r>
          </a:p>
        </p:txBody>
      </p:sp>
      <p:sp>
        <p:nvSpPr>
          <p:cNvPr id="7" name="Retângulo 6">
            <a:extLst>
              <a:ext uri="{FF2B5EF4-FFF2-40B4-BE49-F238E27FC236}">
                <a16:creationId xmlns:a16="http://schemas.microsoft.com/office/drawing/2014/main" id="{BDE65195-901F-47B8-B0F1-18D0A6B2FDD8}"/>
              </a:ext>
            </a:extLst>
          </p:cNvPr>
          <p:cNvSpPr/>
          <p:nvPr/>
        </p:nvSpPr>
        <p:spPr>
          <a:xfrm>
            <a:off x="3894186" y="3655478"/>
            <a:ext cx="4391012" cy="881800"/>
          </a:xfrm>
          <a:prstGeom prst="rect">
            <a:avLst/>
          </a:prstGeom>
          <a:solidFill>
            <a:srgbClr val="8AE2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8" name="CaixaDeTexto 7">
            <a:extLst>
              <a:ext uri="{FF2B5EF4-FFF2-40B4-BE49-F238E27FC236}">
                <a16:creationId xmlns:a16="http://schemas.microsoft.com/office/drawing/2014/main" id="{E7C31A8E-BFAA-4FCF-AE0E-17D0D028E04C}"/>
              </a:ext>
            </a:extLst>
          </p:cNvPr>
          <p:cNvSpPr txBox="1"/>
          <p:nvPr/>
        </p:nvSpPr>
        <p:spPr>
          <a:xfrm>
            <a:off x="4130432" y="3742435"/>
            <a:ext cx="4665955" cy="707886"/>
          </a:xfrm>
          <a:prstGeom prst="rect">
            <a:avLst/>
          </a:prstGeom>
          <a:noFill/>
        </p:spPr>
        <p:txBody>
          <a:bodyPr wrap="square" numCol="1" rtlCol="0">
            <a:spAutoFit/>
          </a:bodyPr>
          <a:lstStyle/>
          <a:p>
            <a:r>
              <a:rPr lang="pt-PT" sz="4000" spc="200" dirty="0">
                <a:latin typeface="Roboto" panose="02000000000000000000" pitchFamily="2" charset="0"/>
                <a:ea typeface="Roboto" panose="02000000000000000000" pitchFamily="2" charset="0"/>
              </a:rPr>
              <a:t>texto</a:t>
            </a:r>
          </a:p>
        </p:txBody>
      </p:sp>
      <p:cxnSp>
        <p:nvCxnSpPr>
          <p:cNvPr id="9" name="Conexão reta 8">
            <a:extLst>
              <a:ext uri="{FF2B5EF4-FFF2-40B4-BE49-F238E27FC236}">
                <a16:creationId xmlns:a16="http://schemas.microsoft.com/office/drawing/2014/main" id="{10FBC9F0-D912-4AC4-BD05-A865081E82E0}"/>
              </a:ext>
            </a:extLst>
          </p:cNvPr>
          <p:cNvCxnSpPr>
            <a:cxnSpLocks/>
          </p:cNvCxnSpPr>
          <p:nvPr/>
        </p:nvCxnSpPr>
        <p:spPr>
          <a:xfrm flipV="1">
            <a:off x="1493651" y="4093712"/>
            <a:ext cx="2243926" cy="2666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" name="Conexão reta 9">
            <a:extLst>
              <a:ext uri="{FF2B5EF4-FFF2-40B4-BE49-F238E27FC236}">
                <a16:creationId xmlns:a16="http://schemas.microsoft.com/office/drawing/2014/main" id="{E6174427-5C79-4C2D-A462-C6600BDF1E05}"/>
              </a:ext>
            </a:extLst>
          </p:cNvPr>
          <p:cNvCxnSpPr>
            <a:cxnSpLocks/>
          </p:cNvCxnSpPr>
          <p:nvPr/>
        </p:nvCxnSpPr>
        <p:spPr>
          <a:xfrm flipV="1">
            <a:off x="1496032" y="3559348"/>
            <a:ext cx="0" cy="53703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9826151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ixaDeTexto 3">
            <a:extLst>
              <a:ext uri="{FF2B5EF4-FFF2-40B4-BE49-F238E27FC236}">
                <a16:creationId xmlns:a16="http://schemas.microsoft.com/office/drawing/2014/main" id="{F0E3F513-CD17-4435-ACB3-8B5DFC78A37C}"/>
              </a:ext>
            </a:extLst>
          </p:cNvPr>
          <p:cNvSpPr txBox="1"/>
          <p:nvPr/>
        </p:nvSpPr>
        <p:spPr>
          <a:xfrm>
            <a:off x="414045" y="1492703"/>
            <a:ext cx="264689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2800" spc="300" dirty="0">
                <a:latin typeface="Roboto Bold" panose="02000000000000000000" pitchFamily="2" charset="0"/>
                <a:ea typeface="Roboto Bold" panose="02000000000000000000" pitchFamily="2" charset="0"/>
              </a:rPr>
              <a:t>Título/tema</a:t>
            </a:r>
          </a:p>
        </p:txBody>
      </p:sp>
      <p:sp>
        <p:nvSpPr>
          <p:cNvPr id="11" name="Retângulo 10">
            <a:extLst>
              <a:ext uri="{FF2B5EF4-FFF2-40B4-BE49-F238E27FC236}">
                <a16:creationId xmlns:a16="http://schemas.microsoft.com/office/drawing/2014/main" id="{2380B26A-7AF9-46E3-9ADB-4449A150E84F}"/>
              </a:ext>
            </a:extLst>
          </p:cNvPr>
          <p:cNvSpPr/>
          <p:nvPr/>
        </p:nvSpPr>
        <p:spPr>
          <a:xfrm>
            <a:off x="521621" y="2366683"/>
            <a:ext cx="8209020" cy="1839557"/>
          </a:xfrm>
          <a:prstGeom prst="rect">
            <a:avLst/>
          </a:prstGeom>
          <a:solidFill>
            <a:srgbClr val="8AE2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12" name="CaixaDeTexto 11">
            <a:extLst>
              <a:ext uri="{FF2B5EF4-FFF2-40B4-BE49-F238E27FC236}">
                <a16:creationId xmlns:a16="http://schemas.microsoft.com/office/drawing/2014/main" id="{A2DACFC0-19D4-4F3A-A666-8E04C413D513}"/>
              </a:ext>
            </a:extLst>
          </p:cNvPr>
          <p:cNvSpPr txBox="1"/>
          <p:nvPr/>
        </p:nvSpPr>
        <p:spPr>
          <a:xfrm>
            <a:off x="710264" y="2508965"/>
            <a:ext cx="7903478" cy="584775"/>
          </a:xfrm>
          <a:prstGeom prst="rect">
            <a:avLst/>
          </a:prstGeom>
          <a:noFill/>
        </p:spPr>
        <p:txBody>
          <a:bodyPr wrap="square" numCol="1" rtlCol="0">
            <a:spAutoFit/>
          </a:bodyPr>
          <a:lstStyle/>
          <a:p>
            <a:r>
              <a:rPr lang="pt-PT" sz="1600" spc="200" dirty="0">
                <a:latin typeface="Roboto" panose="02000000000000000000" pitchFamily="2" charset="0"/>
                <a:ea typeface="Roboto" panose="02000000000000000000" pitchFamily="2" charset="0"/>
              </a:rPr>
              <a:t>texto</a:t>
            </a:r>
          </a:p>
          <a:p>
            <a:endParaRPr lang="pt-PT" sz="1600" spc="200" dirty="0"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3113920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ixaDeTexto 3">
            <a:extLst>
              <a:ext uri="{FF2B5EF4-FFF2-40B4-BE49-F238E27FC236}">
                <a16:creationId xmlns:a16="http://schemas.microsoft.com/office/drawing/2014/main" id="{F0E3F513-CD17-4435-ACB3-8B5DFC78A37C}"/>
              </a:ext>
            </a:extLst>
          </p:cNvPr>
          <p:cNvSpPr txBox="1"/>
          <p:nvPr/>
        </p:nvSpPr>
        <p:spPr>
          <a:xfrm>
            <a:off x="414045" y="1492703"/>
            <a:ext cx="264689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2800" spc="300" dirty="0">
                <a:latin typeface="Roboto Bold" panose="02000000000000000000" pitchFamily="2" charset="0"/>
                <a:ea typeface="Roboto Bold" panose="02000000000000000000" pitchFamily="2" charset="0"/>
              </a:rPr>
              <a:t>Título/tema</a:t>
            </a:r>
          </a:p>
        </p:txBody>
      </p:sp>
      <p:sp>
        <p:nvSpPr>
          <p:cNvPr id="5" name="CaixaDeTexto 4">
            <a:extLst>
              <a:ext uri="{FF2B5EF4-FFF2-40B4-BE49-F238E27FC236}">
                <a16:creationId xmlns:a16="http://schemas.microsoft.com/office/drawing/2014/main" id="{9362DA14-6B07-42B9-A13A-2F0289C4491E}"/>
              </a:ext>
            </a:extLst>
          </p:cNvPr>
          <p:cNvSpPr txBox="1"/>
          <p:nvPr/>
        </p:nvSpPr>
        <p:spPr>
          <a:xfrm>
            <a:off x="1127904" y="2692033"/>
            <a:ext cx="3014356" cy="584775"/>
          </a:xfrm>
          <a:prstGeom prst="rect">
            <a:avLst/>
          </a:prstGeom>
          <a:noFill/>
        </p:spPr>
        <p:txBody>
          <a:bodyPr wrap="square" numCol="1" rtlCol="0">
            <a:spAutoFit/>
          </a:bodyPr>
          <a:lstStyle/>
          <a:p>
            <a:r>
              <a:rPr lang="pt-PT" sz="1600" spc="200" dirty="0">
                <a:latin typeface="Roboto Black" panose="02000000000000000000" pitchFamily="2" charset="0"/>
                <a:ea typeface="Roboto Black" panose="02000000000000000000" pitchFamily="2" charset="0"/>
              </a:rPr>
              <a:t>1.</a:t>
            </a:r>
          </a:p>
          <a:p>
            <a:r>
              <a:rPr lang="pt-PT" sz="1600" spc="200" dirty="0">
                <a:latin typeface="Roboto" panose="02000000000000000000" pitchFamily="2" charset="0"/>
                <a:ea typeface="Roboto" panose="02000000000000000000" pitchFamily="2" charset="0"/>
              </a:rPr>
              <a:t>Texto</a:t>
            </a:r>
          </a:p>
        </p:txBody>
      </p:sp>
      <p:sp>
        <p:nvSpPr>
          <p:cNvPr id="13" name="CaixaDeTexto 12">
            <a:extLst>
              <a:ext uri="{FF2B5EF4-FFF2-40B4-BE49-F238E27FC236}">
                <a16:creationId xmlns:a16="http://schemas.microsoft.com/office/drawing/2014/main" id="{E8D63654-FE65-4733-BA7E-B9557168183F}"/>
              </a:ext>
            </a:extLst>
          </p:cNvPr>
          <p:cNvSpPr txBox="1"/>
          <p:nvPr/>
        </p:nvSpPr>
        <p:spPr>
          <a:xfrm>
            <a:off x="1127904" y="3947160"/>
            <a:ext cx="3014356" cy="584775"/>
          </a:xfrm>
          <a:prstGeom prst="rect">
            <a:avLst/>
          </a:prstGeom>
          <a:noFill/>
        </p:spPr>
        <p:txBody>
          <a:bodyPr wrap="square" numCol="1" rtlCol="0">
            <a:spAutoFit/>
          </a:bodyPr>
          <a:lstStyle/>
          <a:p>
            <a:r>
              <a:rPr lang="pt-PT" sz="1600" spc="200" dirty="0">
                <a:latin typeface="Roboto Black" panose="02000000000000000000" pitchFamily="2" charset="0"/>
                <a:ea typeface="Roboto Black" panose="02000000000000000000" pitchFamily="2" charset="0"/>
              </a:rPr>
              <a:t>2.</a:t>
            </a:r>
          </a:p>
          <a:p>
            <a:r>
              <a:rPr lang="pt-PT" sz="1600" spc="200" dirty="0">
                <a:latin typeface="Roboto" panose="02000000000000000000" pitchFamily="2" charset="0"/>
                <a:ea typeface="Roboto" panose="02000000000000000000" pitchFamily="2" charset="0"/>
              </a:rPr>
              <a:t>Texto</a:t>
            </a:r>
          </a:p>
        </p:txBody>
      </p:sp>
      <p:sp>
        <p:nvSpPr>
          <p:cNvPr id="14" name="CaixaDeTexto 13">
            <a:extLst>
              <a:ext uri="{FF2B5EF4-FFF2-40B4-BE49-F238E27FC236}">
                <a16:creationId xmlns:a16="http://schemas.microsoft.com/office/drawing/2014/main" id="{0B1697EC-1BCB-4DE6-91FF-8FDA6E3EDD79}"/>
              </a:ext>
            </a:extLst>
          </p:cNvPr>
          <p:cNvSpPr txBox="1"/>
          <p:nvPr/>
        </p:nvSpPr>
        <p:spPr>
          <a:xfrm>
            <a:off x="4588823" y="2692033"/>
            <a:ext cx="3014356" cy="584775"/>
          </a:xfrm>
          <a:prstGeom prst="rect">
            <a:avLst/>
          </a:prstGeom>
          <a:noFill/>
        </p:spPr>
        <p:txBody>
          <a:bodyPr wrap="square" numCol="1" rtlCol="0">
            <a:spAutoFit/>
          </a:bodyPr>
          <a:lstStyle/>
          <a:p>
            <a:r>
              <a:rPr lang="pt-PT" sz="1600" spc="200" dirty="0">
                <a:latin typeface="Roboto Black" panose="02000000000000000000" pitchFamily="2" charset="0"/>
                <a:ea typeface="Roboto Black" panose="02000000000000000000" pitchFamily="2" charset="0"/>
              </a:rPr>
              <a:t>3.</a:t>
            </a:r>
          </a:p>
          <a:p>
            <a:r>
              <a:rPr lang="pt-PT" sz="1600" spc="200" dirty="0">
                <a:latin typeface="Roboto" panose="02000000000000000000" pitchFamily="2" charset="0"/>
                <a:ea typeface="Roboto" panose="02000000000000000000" pitchFamily="2" charset="0"/>
              </a:rPr>
              <a:t>Texto</a:t>
            </a:r>
          </a:p>
        </p:txBody>
      </p:sp>
      <p:sp>
        <p:nvSpPr>
          <p:cNvPr id="15" name="CaixaDeTexto 14">
            <a:extLst>
              <a:ext uri="{FF2B5EF4-FFF2-40B4-BE49-F238E27FC236}">
                <a16:creationId xmlns:a16="http://schemas.microsoft.com/office/drawing/2014/main" id="{736FF4F9-DB2F-45AE-AB4F-3A0A164E97DB}"/>
              </a:ext>
            </a:extLst>
          </p:cNvPr>
          <p:cNvSpPr txBox="1"/>
          <p:nvPr/>
        </p:nvSpPr>
        <p:spPr>
          <a:xfrm>
            <a:off x="4588823" y="3947159"/>
            <a:ext cx="3014356" cy="584775"/>
          </a:xfrm>
          <a:prstGeom prst="rect">
            <a:avLst/>
          </a:prstGeom>
          <a:noFill/>
        </p:spPr>
        <p:txBody>
          <a:bodyPr wrap="square" numCol="1" rtlCol="0">
            <a:spAutoFit/>
          </a:bodyPr>
          <a:lstStyle/>
          <a:p>
            <a:r>
              <a:rPr lang="pt-PT" sz="1600" spc="200" dirty="0">
                <a:latin typeface="Roboto Black" panose="02000000000000000000" pitchFamily="2" charset="0"/>
                <a:ea typeface="Roboto Black" panose="02000000000000000000" pitchFamily="2" charset="0"/>
              </a:rPr>
              <a:t>4.</a:t>
            </a:r>
          </a:p>
          <a:p>
            <a:r>
              <a:rPr lang="pt-PT" sz="1600" spc="200" dirty="0">
                <a:latin typeface="Roboto" panose="02000000000000000000" pitchFamily="2" charset="0"/>
                <a:ea typeface="Roboto" panose="02000000000000000000" pitchFamily="2" charset="0"/>
              </a:rPr>
              <a:t>Texto</a:t>
            </a:r>
          </a:p>
        </p:txBody>
      </p:sp>
      <p:sp>
        <p:nvSpPr>
          <p:cNvPr id="17" name="CaixaDeTexto 16">
            <a:extLst>
              <a:ext uri="{FF2B5EF4-FFF2-40B4-BE49-F238E27FC236}">
                <a16:creationId xmlns:a16="http://schemas.microsoft.com/office/drawing/2014/main" id="{7CB7A823-3EE6-4449-BB95-BC27E525C992}"/>
              </a:ext>
            </a:extLst>
          </p:cNvPr>
          <p:cNvSpPr txBox="1"/>
          <p:nvPr/>
        </p:nvSpPr>
        <p:spPr>
          <a:xfrm>
            <a:off x="8049741" y="2692034"/>
            <a:ext cx="3014356" cy="584775"/>
          </a:xfrm>
          <a:prstGeom prst="rect">
            <a:avLst/>
          </a:prstGeom>
          <a:noFill/>
        </p:spPr>
        <p:txBody>
          <a:bodyPr wrap="square" numCol="1" rtlCol="0">
            <a:spAutoFit/>
          </a:bodyPr>
          <a:lstStyle/>
          <a:p>
            <a:r>
              <a:rPr lang="pt-PT" sz="1600" spc="200" dirty="0">
                <a:latin typeface="Roboto Black" panose="02000000000000000000" pitchFamily="2" charset="0"/>
                <a:ea typeface="Roboto Black" panose="02000000000000000000" pitchFamily="2" charset="0"/>
              </a:rPr>
              <a:t>5.</a:t>
            </a:r>
          </a:p>
          <a:p>
            <a:r>
              <a:rPr lang="pt-PT" sz="1600" spc="200" dirty="0">
                <a:latin typeface="Roboto" panose="02000000000000000000" pitchFamily="2" charset="0"/>
                <a:ea typeface="Roboto" panose="02000000000000000000" pitchFamily="2" charset="0"/>
              </a:rPr>
              <a:t>Texto</a:t>
            </a:r>
          </a:p>
        </p:txBody>
      </p:sp>
      <p:sp>
        <p:nvSpPr>
          <p:cNvPr id="18" name="CaixaDeTexto 17">
            <a:extLst>
              <a:ext uri="{FF2B5EF4-FFF2-40B4-BE49-F238E27FC236}">
                <a16:creationId xmlns:a16="http://schemas.microsoft.com/office/drawing/2014/main" id="{E75EEBCE-99EF-4F8E-AC71-996120F2457D}"/>
              </a:ext>
            </a:extLst>
          </p:cNvPr>
          <p:cNvSpPr txBox="1"/>
          <p:nvPr/>
        </p:nvSpPr>
        <p:spPr>
          <a:xfrm>
            <a:off x="8049741" y="3947160"/>
            <a:ext cx="3014356" cy="584775"/>
          </a:xfrm>
          <a:prstGeom prst="rect">
            <a:avLst/>
          </a:prstGeom>
          <a:noFill/>
        </p:spPr>
        <p:txBody>
          <a:bodyPr wrap="square" numCol="1" rtlCol="0">
            <a:spAutoFit/>
          </a:bodyPr>
          <a:lstStyle/>
          <a:p>
            <a:r>
              <a:rPr lang="pt-PT" sz="1600" spc="200" dirty="0">
                <a:latin typeface="Roboto Black" panose="02000000000000000000" pitchFamily="2" charset="0"/>
                <a:ea typeface="Roboto Black" panose="02000000000000000000" pitchFamily="2" charset="0"/>
              </a:rPr>
              <a:t>6.</a:t>
            </a:r>
          </a:p>
          <a:p>
            <a:r>
              <a:rPr lang="pt-PT" sz="1600" spc="200" dirty="0">
                <a:latin typeface="Roboto" panose="02000000000000000000" pitchFamily="2" charset="0"/>
                <a:ea typeface="Roboto" panose="02000000000000000000" pitchFamily="2" charset="0"/>
              </a:rPr>
              <a:t>Texto</a:t>
            </a:r>
          </a:p>
        </p:txBody>
      </p:sp>
    </p:spTree>
    <p:extLst>
      <p:ext uri="{BB962C8B-B14F-4D97-AF65-F5344CB8AC3E}">
        <p14:creationId xmlns:p14="http://schemas.microsoft.com/office/powerpoint/2010/main" val="111027454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ixaDeTexto 3">
            <a:extLst>
              <a:ext uri="{FF2B5EF4-FFF2-40B4-BE49-F238E27FC236}">
                <a16:creationId xmlns:a16="http://schemas.microsoft.com/office/drawing/2014/main" id="{F0E3F513-CD17-4435-ACB3-8B5DFC78A37C}"/>
              </a:ext>
            </a:extLst>
          </p:cNvPr>
          <p:cNvSpPr txBox="1"/>
          <p:nvPr/>
        </p:nvSpPr>
        <p:spPr>
          <a:xfrm>
            <a:off x="414045" y="1492703"/>
            <a:ext cx="264689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2800" spc="300" dirty="0">
                <a:latin typeface="Roboto Bold" panose="02000000000000000000" pitchFamily="2" charset="0"/>
                <a:ea typeface="Roboto Bold" panose="02000000000000000000" pitchFamily="2" charset="0"/>
              </a:rPr>
              <a:t>Título/tema</a:t>
            </a:r>
          </a:p>
        </p:txBody>
      </p:sp>
      <p:sp>
        <p:nvSpPr>
          <p:cNvPr id="5" name="CaixaDeTexto 4">
            <a:extLst>
              <a:ext uri="{FF2B5EF4-FFF2-40B4-BE49-F238E27FC236}">
                <a16:creationId xmlns:a16="http://schemas.microsoft.com/office/drawing/2014/main" id="{9362DA14-6B07-42B9-A13A-2F0289C4491E}"/>
              </a:ext>
            </a:extLst>
          </p:cNvPr>
          <p:cNvSpPr txBox="1"/>
          <p:nvPr/>
        </p:nvSpPr>
        <p:spPr>
          <a:xfrm>
            <a:off x="2044190" y="2782636"/>
            <a:ext cx="3014356" cy="584775"/>
          </a:xfrm>
          <a:prstGeom prst="rect">
            <a:avLst/>
          </a:prstGeom>
          <a:noFill/>
        </p:spPr>
        <p:txBody>
          <a:bodyPr wrap="square" numCol="1" rtlCol="0">
            <a:spAutoFit/>
          </a:bodyPr>
          <a:lstStyle/>
          <a:p>
            <a:r>
              <a:rPr lang="pt-PT" sz="1600" spc="200" dirty="0">
                <a:latin typeface="Roboto Black" panose="02000000000000000000" pitchFamily="2" charset="0"/>
                <a:ea typeface="Roboto Black" panose="02000000000000000000" pitchFamily="2" charset="0"/>
              </a:rPr>
              <a:t>1.</a:t>
            </a:r>
          </a:p>
          <a:p>
            <a:r>
              <a:rPr lang="pt-PT" sz="1600" spc="200" dirty="0">
                <a:latin typeface="Roboto" panose="02000000000000000000" pitchFamily="2" charset="0"/>
                <a:ea typeface="Roboto" panose="02000000000000000000" pitchFamily="2" charset="0"/>
              </a:rPr>
              <a:t>Texto</a:t>
            </a:r>
          </a:p>
        </p:txBody>
      </p:sp>
      <p:sp>
        <p:nvSpPr>
          <p:cNvPr id="13" name="CaixaDeTexto 12">
            <a:extLst>
              <a:ext uri="{FF2B5EF4-FFF2-40B4-BE49-F238E27FC236}">
                <a16:creationId xmlns:a16="http://schemas.microsoft.com/office/drawing/2014/main" id="{E8D63654-FE65-4733-BA7E-B9557168183F}"/>
              </a:ext>
            </a:extLst>
          </p:cNvPr>
          <p:cNvSpPr txBox="1"/>
          <p:nvPr/>
        </p:nvSpPr>
        <p:spPr>
          <a:xfrm>
            <a:off x="3977228" y="4043522"/>
            <a:ext cx="3014356" cy="584775"/>
          </a:xfrm>
          <a:prstGeom prst="rect">
            <a:avLst/>
          </a:prstGeom>
          <a:noFill/>
        </p:spPr>
        <p:txBody>
          <a:bodyPr wrap="square" numCol="1" rtlCol="0">
            <a:spAutoFit/>
          </a:bodyPr>
          <a:lstStyle/>
          <a:p>
            <a:r>
              <a:rPr lang="pt-PT" sz="1600" spc="200" dirty="0">
                <a:latin typeface="Roboto Black" panose="02000000000000000000" pitchFamily="2" charset="0"/>
                <a:ea typeface="Roboto Black" panose="02000000000000000000" pitchFamily="2" charset="0"/>
              </a:rPr>
              <a:t>2.</a:t>
            </a:r>
          </a:p>
          <a:p>
            <a:r>
              <a:rPr lang="pt-PT" sz="1600" spc="200" dirty="0">
                <a:latin typeface="Roboto" panose="02000000000000000000" pitchFamily="2" charset="0"/>
                <a:ea typeface="Roboto" panose="02000000000000000000" pitchFamily="2" charset="0"/>
              </a:rPr>
              <a:t>Texto</a:t>
            </a:r>
          </a:p>
        </p:txBody>
      </p:sp>
      <p:sp>
        <p:nvSpPr>
          <p:cNvPr id="14" name="CaixaDeTexto 13">
            <a:extLst>
              <a:ext uri="{FF2B5EF4-FFF2-40B4-BE49-F238E27FC236}">
                <a16:creationId xmlns:a16="http://schemas.microsoft.com/office/drawing/2014/main" id="{0B1697EC-1BCB-4DE6-91FF-8FDA6E3EDD79}"/>
              </a:ext>
            </a:extLst>
          </p:cNvPr>
          <p:cNvSpPr txBox="1"/>
          <p:nvPr/>
        </p:nvSpPr>
        <p:spPr>
          <a:xfrm>
            <a:off x="5505109" y="2782636"/>
            <a:ext cx="3014356" cy="584775"/>
          </a:xfrm>
          <a:prstGeom prst="rect">
            <a:avLst/>
          </a:prstGeom>
          <a:noFill/>
        </p:spPr>
        <p:txBody>
          <a:bodyPr wrap="square" numCol="1" rtlCol="0">
            <a:spAutoFit/>
          </a:bodyPr>
          <a:lstStyle/>
          <a:p>
            <a:r>
              <a:rPr lang="pt-PT" sz="1600" spc="200" dirty="0">
                <a:latin typeface="Roboto Black" panose="02000000000000000000" pitchFamily="2" charset="0"/>
                <a:ea typeface="Roboto Black" panose="02000000000000000000" pitchFamily="2" charset="0"/>
              </a:rPr>
              <a:t>3.</a:t>
            </a:r>
          </a:p>
          <a:p>
            <a:r>
              <a:rPr lang="pt-PT" sz="1600" spc="200" dirty="0">
                <a:latin typeface="Roboto" panose="02000000000000000000" pitchFamily="2" charset="0"/>
                <a:ea typeface="Roboto" panose="02000000000000000000" pitchFamily="2" charset="0"/>
              </a:rPr>
              <a:t>Texto</a:t>
            </a:r>
          </a:p>
        </p:txBody>
      </p:sp>
      <p:sp>
        <p:nvSpPr>
          <p:cNvPr id="15" name="CaixaDeTexto 14">
            <a:extLst>
              <a:ext uri="{FF2B5EF4-FFF2-40B4-BE49-F238E27FC236}">
                <a16:creationId xmlns:a16="http://schemas.microsoft.com/office/drawing/2014/main" id="{736FF4F9-DB2F-45AE-AB4F-3A0A164E97DB}"/>
              </a:ext>
            </a:extLst>
          </p:cNvPr>
          <p:cNvSpPr txBox="1"/>
          <p:nvPr/>
        </p:nvSpPr>
        <p:spPr>
          <a:xfrm>
            <a:off x="7438147" y="4043521"/>
            <a:ext cx="3014356" cy="584775"/>
          </a:xfrm>
          <a:prstGeom prst="rect">
            <a:avLst/>
          </a:prstGeom>
          <a:noFill/>
        </p:spPr>
        <p:txBody>
          <a:bodyPr wrap="square" numCol="1" rtlCol="0">
            <a:spAutoFit/>
          </a:bodyPr>
          <a:lstStyle/>
          <a:p>
            <a:r>
              <a:rPr lang="pt-PT" sz="1600" spc="200" dirty="0">
                <a:latin typeface="Roboto Black" panose="02000000000000000000" pitchFamily="2" charset="0"/>
                <a:ea typeface="Roboto Black" panose="02000000000000000000" pitchFamily="2" charset="0"/>
              </a:rPr>
              <a:t>4.</a:t>
            </a:r>
          </a:p>
          <a:p>
            <a:r>
              <a:rPr lang="pt-PT" sz="1600" spc="200" dirty="0">
                <a:latin typeface="Roboto" panose="02000000000000000000" pitchFamily="2" charset="0"/>
                <a:ea typeface="Roboto" panose="02000000000000000000" pitchFamily="2" charset="0"/>
              </a:rPr>
              <a:t>Texto</a:t>
            </a:r>
          </a:p>
        </p:txBody>
      </p:sp>
      <p:sp>
        <p:nvSpPr>
          <p:cNvPr id="17" name="CaixaDeTexto 16">
            <a:extLst>
              <a:ext uri="{FF2B5EF4-FFF2-40B4-BE49-F238E27FC236}">
                <a16:creationId xmlns:a16="http://schemas.microsoft.com/office/drawing/2014/main" id="{7CB7A823-3EE6-4449-BB95-BC27E525C992}"/>
              </a:ext>
            </a:extLst>
          </p:cNvPr>
          <p:cNvSpPr txBox="1"/>
          <p:nvPr/>
        </p:nvSpPr>
        <p:spPr>
          <a:xfrm>
            <a:off x="8966027" y="2782637"/>
            <a:ext cx="3014356" cy="584775"/>
          </a:xfrm>
          <a:prstGeom prst="rect">
            <a:avLst/>
          </a:prstGeom>
          <a:noFill/>
        </p:spPr>
        <p:txBody>
          <a:bodyPr wrap="square" numCol="1" rtlCol="0">
            <a:spAutoFit/>
          </a:bodyPr>
          <a:lstStyle/>
          <a:p>
            <a:r>
              <a:rPr lang="pt-PT" sz="1600" spc="200" dirty="0">
                <a:latin typeface="Roboto Black" panose="02000000000000000000" pitchFamily="2" charset="0"/>
                <a:ea typeface="Roboto Black" panose="02000000000000000000" pitchFamily="2" charset="0"/>
              </a:rPr>
              <a:t>5.</a:t>
            </a:r>
          </a:p>
          <a:p>
            <a:r>
              <a:rPr lang="pt-PT" sz="1600" spc="200" dirty="0">
                <a:latin typeface="Roboto" panose="02000000000000000000" pitchFamily="2" charset="0"/>
                <a:ea typeface="Roboto" panose="02000000000000000000" pitchFamily="2" charset="0"/>
              </a:rPr>
              <a:t>Texto</a:t>
            </a:r>
          </a:p>
        </p:txBody>
      </p:sp>
      <p:cxnSp>
        <p:nvCxnSpPr>
          <p:cNvPr id="9" name="Conexão reta 8">
            <a:extLst>
              <a:ext uri="{FF2B5EF4-FFF2-40B4-BE49-F238E27FC236}">
                <a16:creationId xmlns:a16="http://schemas.microsoft.com/office/drawing/2014/main" id="{252ADE69-772A-4BAF-9ED2-EE519EB1C4B1}"/>
              </a:ext>
            </a:extLst>
          </p:cNvPr>
          <p:cNvCxnSpPr>
            <a:cxnSpLocks/>
          </p:cNvCxnSpPr>
          <p:nvPr/>
        </p:nvCxnSpPr>
        <p:spPr>
          <a:xfrm>
            <a:off x="2310746" y="3390271"/>
            <a:ext cx="1620762" cy="794195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6" name="Conexão reta 15">
            <a:extLst>
              <a:ext uri="{FF2B5EF4-FFF2-40B4-BE49-F238E27FC236}">
                <a16:creationId xmlns:a16="http://schemas.microsoft.com/office/drawing/2014/main" id="{271C8658-4B45-4AE3-8025-DBE6B20BCCE5}"/>
              </a:ext>
            </a:extLst>
          </p:cNvPr>
          <p:cNvCxnSpPr>
            <a:cxnSpLocks/>
          </p:cNvCxnSpPr>
          <p:nvPr/>
        </p:nvCxnSpPr>
        <p:spPr>
          <a:xfrm>
            <a:off x="5776045" y="3390270"/>
            <a:ext cx="1620762" cy="794195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9" name="Conexão reta 18">
            <a:extLst>
              <a:ext uri="{FF2B5EF4-FFF2-40B4-BE49-F238E27FC236}">
                <a16:creationId xmlns:a16="http://schemas.microsoft.com/office/drawing/2014/main" id="{0F200EB1-DE1B-4E18-9B60-1BD340342A64}"/>
              </a:ext>
            </a:extLst>
          </p:cNvPr>
          <p:cNvCxnSpPr>
            <a:cxnSpLocks/>
          </p:cNvCxnSpPr>
          <p:nvPr/>
        </p:nvCxnSpPr>
        <p:spPr>
          <a:xfrm flipH="1">
            <a:off x="4237023" y="2995684"/>
            <a:ext cx="1233506" cy="1097162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0" name="Conexão reta 19">
            <a:extLst>
              <a:ext uri="{FF2B5EF4-FFF2-40B4-BE49-F238E27FC236}">
                <a16:creationId xmlns:a16="http://schemas.microsoft.com/office/drawing/2014/main" id="{A2F398A2-0BC7-4E0C-B0C5-4D2EE954F9A4}"/>
              </a:ext>
            </a:extLst>
          </p:cNvPr>
          <p:cNvCxnSpPr>
            <a:cxnSpLocks/>
          </p:cNvCxnSpPr>
          <p:nvPr/>
        </p:nvCxnSpPr>
        <p:spPr>
          <a:xfrm flipH="1">
            <a:off x="7711480" y="2995684"/>
            <a:ext cx="1233506" cy="1097162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7934453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ixaDeTexto 3">
            <a:extLst>
              <a:ext uri="{FF2B5EF4-FFF2-40B4-BE49-F238E27FC236}">
                <a16:creationId xmlns:a16="http://schemas.microsoft.com/office/drawing/2014/main" id="{F0E3F513-CD17-4435-ACB3-8B5DFC78A37C}"/>
              </a:ext>
            </a:extLst>
          </p:cNvPr>
          <p:cNvSpPr txBox="1"/>
          <p:nvPr/>
        </p:nvSpPr>
        <p:spPr>
          <a:xfrm>
            <a:off x="414045" y="1492703"/>
            <a:ext cx="264689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2800" spc="300" dirty="0">
                <a:latin typeface="Roboto Bold" panose="02000000000000000000" pitchFamily="2" charset="0"/>
                <a:ea typeface="Roboto Bold" panose="02000000000000000000" pitchFamily="2" charset="0"/>
              </a:rPr>
              <a:t>Título/tema</a:t>
            </a:r>
          </a:p>
        </p:txBody>
      </p:sp>
      <p:sp>
        <p:nvSpPr>
          <p:cNvPr id="10" name="CaixaDeTexto 9">
            <a:extLst>
              <a:ext uri="{FF2B5EF4-FFF2-40B4-BE49-F238E27FC236}">
                <a16:creationId xmlns:a16="http://schemas.microsoft.com/office/drawing/2014/main" id="{64020C3C-9E87-4FC4-A1B6-BDB38E877AAB}"/>
              </a:ext>
            </a:extLst>
          </p:cNvPr>
          <p:cNvSpPr txBox="1"/>
          <p:nvPr/>
        </p:nvSpPr>
        <p:spPr>
          <a:xfrm>
            <a:off x="6397493" y="2264757"/>
            <a:ext cx="408924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sz="4400" spc="300" dirty="0">
                <a:latin typeface="Roboto Bold" panose="02000000000000000000" pitchFamily="2" charset="0"/>
                <a:ea typeface="Roboto Bold" panose="02000000000000000000" pitchFamily="2" charset="0"/>
              </a:rPr>
              <a:t>texto</a:t>
            </a:r>
          </a:p>
          <a:p>
            <a:pPr algn="ctr"/>
            <a:r>
              <a:rPr lang="pt-PT" sz="2000" spc="300" dirty="0">
                <a:latin typeface="Roboto" panose="02000000000000000000" pitchFamily="2" charset="0"/>
                <a:ea typeface="Roboto" panose="02000000000000000000" pitchFamily="2" charset="0"/>
              </a:rPr>
              <a:t>texto</a:t>
            </a:r>
          </a:p>
        </p:txBody>
      </p:sp>
      <p:sp>
        <p:nvSpPr>
          <p:cNvPr id="12" name="CaixaDeTexto 11">
            <a:extLst>
              <a:ext uri="{FF2B5EF4-FFF2-40B4-BE49-F238E27FC236}">
                <a16:creationId xmlns:a16="http://schemas.microsoft.com/office/drawing/2014/main" id="{505F99B9-FBB3-44EC-9E8F-3666EE4559CA}"/>
              </a:ext>
            </a:extLst>
          </p:cNvPr>
          <p:cNvSpPr txBox="1"/>
          <p:nvPr/>
        </p:nvSpPr>
        <p:spPr>
          <a:xfrm>
            <a:off x="1847711" y="2264757"/>
            <a:ext cx="336913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sz="4000" spc="300" dirty="0">
                <a:latin typeface="Roboto Bold" panose="02000000000000000000" pitchFamily="2" charset="0"/>
                <a:ea typeface="Roboto Bold" panose="02000000000000000000" pitchFamily="2" charset="0"/>
              </a:rPr>
              <a:t>texto</a:t>
            </a:r>
          </a:p>
          <a:p>
            <a:pPr algn="ctr"/>
            <a:r>
              <a:rPr lang="pt-PT" sz="2000" spc="300" dirty="0">
                <a:latin typeface="Roboto" panose="02000000000000000000" pitchFamily="2" charset="0"/>
                <a:ea typeface="Roboto" panose="02000000000000000000" pitchFamily="2" charset="0"/>
              </a:rPr>
              <a:t>texto</a:t>
            </a:r>
          </a:p>
        </p:txBody>
      </p:sp>
      <p:sp>
        <p:nvSpPr>
          <p:cNvPr id="19" name="CaixaDeTexto 18">
            <a:extLst>
              <a:ext uri="{FF2B5EF4-FFF2-40B4-BE49-F238E27FC236}">
                <a16:creationId xmlns:a16="http://schemas.microsoft.com/office/drawing/2014/main" id="{3E4249DA-DC4E-449E-BB45-17D337818A72}"/>
              </a:ext>
            </a:extLst>
          </p:cNvPr>
          <p:cNvSpPr txBox="1"/>
          <p:nvPr/>
        </p:nvSpPr>
        <p:spPr>
          <a:xfrm>
            <a:off x="1847711" y="3895973"/>
            <a:ext cx="336913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sz="4000" spc="300" dirty="0">
                <a:latin typeface="Roboto Bold" panose="02000000000000000000" pitchFamily="2" charset="0"/>
                <a:ea typeface="Roboto Bold" panose="02000000000000000000" pitchFamily="2" charset="0"/>
              </a:rPr>
              <a:t>texto</a:t>
            </a:r>
          </a:p>
          <a:p>
            <a:pPr algn="ctr"/>
            <a:r>
              <a:rPr lang="pt-PT" sz="2000" spc="300" dirty="0">
                <a:latin typeface="Roboto" panose="02000000000000000000" pitchFamily="2" charset="0"/>
                <a:ea typeface="Roboto" panose="02000000000000000000" pitchFamily="2" charset="0"/>
              </a:rPr>
              <a:t>texto</a:t>
            </a:r>
          </a:p>
        </p:txBody>
      </p:sp>
      <p:sp>
        <p:nvSpPr>
          <p:cNvPr id="22" name="Retângulo: Cantos Arredondados 21">
            <a:extLst>
              <a:ext uri="{FF2B5EF4-FFF2-40B4-BE49-F238E27FC236}">
                <a16:creationId xmlns:a16="http://schemas.microsoft.com/office/drawing/2014/main" id="{AA463522-8E6D-4F85-A1D5-B67882CAF985}"/>
              </a:ext>
            </a:extLst>
          </p:cNvPr>
          <p:cNvSpPr/>
          <p:nvPr/>
        </p:nvSpPr>
        <p:spPr>
          <a:xfrm>
            <a:off x="6709431" y="3516026"/>
            <a:ext cx="3465372" cy="2235610"/>
          </a:xfrm>
          <a:prstGeom prst="roundRect">
            <a:avLst/>
          </a:prstGeom>
          <a:solidFill>
            <a:srgbClr val="8AE2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23" name="CaixaDeTexto 22">
            <a:extLst>
              <a:ext uri="{FF2B5EF4-FFF2-40B4-BE49-F238E27FC236}">
                <a16:creationId xmlns:a16="http://schemas.microsoft.com/office/drawing/2014/main" id="{7D4E0C31-9B74-467A-BB64-3095D5C8D4E4}"/>
              </a:ext>
            </a:extLst>
          </p:cNvPr>
          <p:cNvSpPr txBox="1"/>
          <p:nvPr/>
        </p:nvSpPr>
        <p:spPr>
          <a:xfrm>
            <a:off x="6941007" y="3757473"/>
            <a:ext cx="1334313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PT" sz="1200" spc="200" dirty="0">
                <a:latin typeface="Roboto" panose="02000000000000000000" pitchFamily="2" charset="0"/>
                <a:ea typeface="Roboto" panose="02000000000000000000" pitchFamily="2" charset="0"/>
              </a:rPr>
              <a:t>Texto</a:t>
            </a:r>
          </a:p>
        </p:txBody>
      </p:sp>
    </p:spTree>
    <p:extLst>
      <p:ext uri="{BB962C8B-B14F-4D97-AF65-F5344CB8AC3E}">
        <p14:creationId xmlns:p14="http://schemas.microsoft.com/office/powerpoint/2010/main" val="275878530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69</TotalTime>
  <Words>75</Words>
  <Application>Microsoft Office PowerPoint</Application>
  <PresentationFormat>Ecrã Panorâmico</PresentationFormat>
  <Paragraphs>50</Paragraphs>
  <Slides>8</Slides>
  <Notes>0</Notes>
  <HiddenSlides>0</HiddenSlides>
  <MMClips>0</MMClips>
  <ScaleCrop>false</ScaleCrop>
  <HeadingPairs>
    <vt:vector size="6" baseType="variant">
      <vt:variant>
        <vt:lpstr>Tipos de letra usados</vt:lpstr>
      </vt:variant>
      <vt:variant>
        <vt:i4>7</vt:i4>
      </vt:variant>
      <vt:variant>
        <vt:lpstr>Tema</vt:lpstr>
      </vt:variant>
      <vt:variant>
        <vt:i4>1</vt:i4>
      </vt:variant>
      <vt:variant>
        <vt:lpstr>Títulos dos diapositivos</vt:lpstr>
      </vt:variant>
      <vt:variant>
        <vt:i4>8</vt:i4>
      </vt:variant>
    </vt:vector>
  </HeadingPairs>
  <TitlesOfParts>
    <vt:vector size="16" baseType="lpstr">
      <vt:lpstr>Arial</vt:lpstr>
      <vt:lpstr>Calibri</vt:lpstr>
      <vt:lpstr>Calibri Light</vt:lpstr>
      <vt:lpstr>Roboto</vt:lpstr>
      <vt:lpstr>Roboto Black</vt:lpstr>
      <vt:lpstr>Roboto Bold</vt:lpstr>
      <vt:lpstr>Wingdings</vt:lpstr>
      <vt:lpstr>Tema do Office</vt:lpstr>
      <vt:lpstr>Título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Título</dc:title>
  <dc:creator>Luis Filipe De Noronha E Távora</dc:creator>
  <cp:lastModifiedBy>Rita Santos De Pina</cp:lastModifiedBy>
  <cp:revision>22</cp:revision>
  <dcterms:created xsi:type="dcterms:W3CDTF">2025-01-09T12:18:47Z</dcterms:created>
  <dcterms:modified xsi:type="dcterms:W3CDTF">2025-02-24T17:51:28Z</dcterms:modified>
</cp:coreProperties>
</file>